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 id="2147483746" r:id="rId5"/>
  </p:sldMasterIdLst>
  <p:notesMasterIdLst>
    <p:notesMasterId r:id="rId21"/>
  </p:notesMasterIdLst>
  <p:handoutMasterIdLst>
    <p:handoutMasterId r:id="rId22"/>
  </p:handoutMasterIdLst>
  <p:sldIdLst>
    <p:sldId id="257" r:id="rId6"/>
    <p:sldId id="286" r:id="rId7"/>
    <p:sldId id="288" r:id="rId8"/>
    <p:sldId id="290" r:id="rId9"/>
    <p:sldId id="289" r:id="rId10"/>
    <p:sldId id="291" r:id="rId11"/>
    <p:sldId id="292" r:id="rId12"/>
    <p:sldId id="293" r:id="rId13"/>
    <p:sldId id="294" r:id="rId14"/>
    <p:sldId id="295" r:id="rId15"/>
    <p:sldId id="300" r:id="rId16"/>
    <p:sldId id="297" r:id="rId17"/>
    <p:sldId id="301" r:id="rId18"/>
    <p:sldId id="302" r:id="rId19"/>
    <p:sldId id="267" r:id="rId20"/>
  </p:sldIdLst>
  <p:sldSz cx="12192000" cy="6858000"/>
  <p:notesSz cx="6858000" cy="9144000"/>
  <p:embeddedFontLst>
    <p:embeddedFont>
      <p:font typeface="Cera PRO" panose="020B0604020202020204" charset="0"/>
      <p:regular r:id="rId23"/>
      <p:bold r:id="rId24"/>
      <p:italic r:id="rId25"/>
      <p:boldItalic r:id="rId26"/>
    </p:embeddedFont>
    <p:embeddedFont>
      <p:font typeface="Plus Jakarta Sans" panose="020B0604020202020204" charset="0"/>
      <p:regular r:id="rId27"/>
      <p:bold r:id="rId28"/>
      <p:italic r:id="rId29"/>
      <p:boldItalic r:id="rId30"/>
    </p:embeddedFont>
  </p:embeddedFontLst>
  <p:defaultTex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185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89786F-9C8A-46AF-9825-12A7036A8822}" v="45" dt="2024-09-16T06:31:53.8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94564" autoAdjust="0"/>
  </p:normalViewPr>
  <p:slideViewPr>
    <p:cSldViewPr snapToGrid="0" showGuides="1">
      <p:cViewPr varScale="1">
        <p:scale>
          <a:sx n="97" d="100"/>
          <a:sy n="97" d="100"/>
        </p:scale>
        <p:origin x="103" y="41"/>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notesViewPr>
    <p:cSldViewPr snapToGrid="0" showGuides="1">
      <p:cViewPr varScale="1">
        <p:scale>
          <a:sx n="78" d="100"/>
          <a:sy n="78" d="100"/>
        </p:scale>
        <p:origin x="3966"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notesMaster" Target="notesMasters/notesMaster1.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font" Target="fonts/font1.fntdata"/><Relationship Id="rId28" Type="http://schemas.openxmlformats.org/officeDocument/2006/relationships/font" Target="fonts/font6.fntdata"/><Relationship Id="rId36"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microsoft.com/office/2016/11/relationships/changesInfo" Target="changesInfos/changesInfo1.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rjan van Oenen" userId="bc0ae170-95ff-4c3d-8805-41889b76f6d7" providerId="ADAL" clId="{43CC5997-2544-478B-8FE9-4869FFF7E7FE}"/>
    <pc:docChg chg="custSel addSld modSld">
      <pc:chgData name="Gerjan van Oenen" userId="bc0ae170-95ff-4c3d-8805-41889b76f6d7" providerId="ADAL" clId="{43CC5997-2544-478B-8FE9-4869FFF7E7FE}" dt="2024-09-10T13:37:32.589" v="140" actId="207"/>
      <pc:docMkLst>
        <pc:docMk/>
      </pc:docMkLst>
      <pc:sldChg chg="modSp mod">
        <pc:chgData name="Gerjan van Oenen" userId="bc0ae170-95ff-4c3d-8805-41889b76f6d7" providerId="ADAL" clId="{43CC5997-2544-478B-8FE9-4869FFF7E7FE}" dt="2024-09-09T09:32:34.512" v="26" actId="20577"/>
        <pc:sldMkLst>
          <pc:docMk/>
          <pc:sldMk cId="1691343525" sldId="257"/>
        </pc:sldMkLst>
        <pc:spChg chg="mod">
          <ac:chgData name="Gerjan van Oenen" userId="bc0ae170-95ff-4c3d-8805-41889b76f6d7" providerId="ADAL" clId="{43CC5997-2544-478B-8FE9-4869FFF7E7FE}" dt="2024-09-09T09:32:34.512" v="26" actId="20577"/>
          <ac:spMkLst>
            <pc:docMk/>
            <pc:sldMk cId="1691343525" sldId="257"/>
            <ac:spMk id="2" creationId="{235ECDEE-D81F-DE04-0DB2-6AEDFBF95E44}"/>
          </ac:spMkLst>
        </pc:spChg>
      </pc:sldChg>
      <pc:sldChg chg="modSp mod">
        <pc:chgData name="Gerjan van Oenen" userId="bc0ae170-95ff-4c3d-8805-41889b76f6d7" providerId="ADAL" clId="{43CC5997-2544-478B-8FE9-4869FFF7E7FE}" dt="2024-09-10T13:37:32.589" v="140" actId="207"/>
        <pc:sldMkLst>
          <pc:docMk/>
          <pc:sldMk cId="1222457623" sldId="290"/>
        </pc:sldMkLst>
        <pc:spChg chg="mod">
          <ac:chgData name="Gerjan van Oenen" userId="bc0ae170-95ff-4c3d-8805-41889b76f6d7" providerId="ADAL" clId="{43CC5997-2544-478B-8FE9-4869FFF7E7FE}" dt="2024-09-10T13:37:32.589" v="140" actId="207"/>
          <ac:spMkLst>
            <pc:docMk/>
            <pc:sldMk cId="1222457623" sldId="290"/>
            <ac:spMk id="6" creationId="{AC7E0898-6C79-5653-6C9F-D3EE6CA4A80B}"/>
          </ac:spMkLst>
        </pc:spChg>
      </pc:sldChg>
      <pc:sldChg chg="modSp add mod">
        <pc:chgData name="Gerjan van Oenen" userId="bc0ae170-95ff-4c3d-8805-41889b76f6d7" providerId="ADAL" clId="{43CC5997-2544-478B-8FE9-4869FFF7E7FE}" dt="2024-09-09T09:32:59.361" v="40" actId="404"/>
        <pc:sldMkLst>
          <pc:docMk/>
          <pc:sldMk cId="2524676667" sldId="298"/>
        </pc:sldMkLst>
        <pc:spChg chg="mod">
          <ac:chgData name="Gerjan van Oenen" userId="bc0ae170-95ff-4c3d-8805-41889b76f6d7" providerId="ADAL" clId="{43CC5997-2544-478B-8FE9-4869FFF7E7FE}" dt="2024-09-09T09:32:59.361" v="40" actId="404"/>
          <ac:spMkLst>
            <pc:docMk/>
            <pc:sldMk cId="2524676667" sldId="298"/>
            <ac:spMk id="3" creationId="{9101EA9B-C359-AE76-4E4C-325E16053D5A}"/>
          </ac:spMkLst>
        </pc:spChg>
      </pc:sldChg>
      <pc:sldChg chg="modSp add mod">
        <pc:chgData name="Gerjan van Oenen" userId="bc0ae170-95ff-4c3d-8805-41889b76f6d7" providerId="ADAL" clId="{43CC5997-2544-478B-8FE9-4869FFF7E7FE}" dt="2024-09-09T09:33:32.179" v="139" actId="20577"/>
        <pc:sldMkLst>
          <pc:docMk/>
          <pc:sldMk cId="1641684380" sldId="299"/>
        </pc:sldMkLst>
        <pc:spChg chg="mod">
          <ac:chgData name="Gerjan van Oenen" userId="bc0ae170-95ff-4c3d-8805-41889b76f6d7" providerId="ADAL" clId="{43CC5997-2544-478B-8FE9-4869FFF7E7FE}" dt="2024-09-09T09:33:32.179" v="139" actId="20577"/>
          <ac:spMkLst>
            <pc:docMk/>
            <pc:sldMk cId="1641684380" sldId="299"/>
            <ac:spMk id="3" creationId="{2FA33886-6EB1-5D89-6EA6-A1884F7141FC}"/>
          </ac:spMkLst>
        </pc:spChg>
      </pc:sldChg>
    </pc:docChg>
  </pc:docChgLst>
  <pc:docChgLst>
    <pc:chgData name="Gerjan van Oenen" userId="bc0ae170-95ff-4c3d-8805-41889b76f6d7" providerId="ADAL" clId="{CF89786F-9C8A-46AF-9825-12A7036A8822}"/>
    <pc:docChg chg="undo redo custSel addSld delSld modSld">
      <pc:chgData name="Gerjan van Oenen" userId="bc0ae170-95ff-4c3d-8805-41889b76f6d7" providerId="ADAL" clId="{CF89786F-9C8A-46AF-9825-12A7036A8822}" dt="2024-09-16T06:33:02.078" v="307" actId="2696"/>
      <pc:docMkLst>
        <pc:docMk/>
      </pc:docMkLst>
      <pc:sldChg chg="addSp modSp">
        <pc:chgData name="Gerjan van Oenen" userId="bc0ae170-95ff-4c3d-8805-41889b76f6d7" providerId="ADAL" clId="{CF89786F-9C8A-46AF-9825-12A7036A8822}" dt="2024-09-16T06:16:50.774" v="1"/>
        <pc:sldMkLst>
          <pc:docMk/>
          <pc:sldMk cId="1691343525" sldId="257"/>
        </pc:sldMkLst>
        <pc:graphicFrameChg chg="add mod">
          <ac:chgData name="Gerjan van Oenen" userId="bc0ae170-95ff-4c3d-8805-41889b76f6d7" providerId="ADAL" clId="{CF89786F-9C8A-46AF-9825-12A7036A8822}" dt="2024-09-16T06:16:50.774" v="1"/>
          <ac:graphicFrameMkLst>
            <pc:docMk/>
            <pc:sldMk cId="1691343525" sldId="257"/>
            <ac:graphicFrameMk id="3" creationId="{E91C8E4B-C746-85FD-DD6C-7CE7DF4E6A40}"/>
          </ac:graphicFrameMkLst>
        </pc:graphicFrameChg>
      </pc:sldChg>
      <pc:sldChg chg="del">
        <pc:chgData name="Gerjan van Oenen" userId="bc0ae170-95ff-4c3d-8805-41889b76f6d7" providerId="ADAL" clId="{CF89786F-9C8A-46AF-9825-12A7036A8822}" dt="2024-09-16T06:16:47.862" v="0" actId="47"/>
        <pc:sldMkLst>
          <pc:docMk/>
          <pc:sldMk cId="1646526146" sldId="268"/>
        </pc:sldMkLst>
      </pc:sldChg>
      <pc:sldChg chg="del">
        <pc:chgData name="Gerjan van Oenen" userId="bc0ae170-95ff-4c3d-8805-41889b76f6d7" providerId="ADAL" clId="{CF89786F-9C8A-46AF-9825-12A7036A8822}" dt="2024-09-16T06:16:47.862" v="0" actId="47"/>
        <pc:sldMkLst>
          <pc:docMk/>
          <pc:sldMk cId="2650472986" sldId="270"/>
        </pc:sldMkLst>
      </pc:sldChg>
      <pc:sldChg chg="del">
        <pc:chgData name="Gerjan van Oenen" userId="bc0ae170-95ff-4c3d-8805-41889b76f6d7" providerId="ADAL" clId="{CF89786F-9C8A-46AF-9825-12A7036A8822}" dt="2024-09-16T06:16:47.862" v="0" actId="47"/>
        <pc:sldMkLst>
          <pc:docMk/>
          <pc:sldMk cId="1525789793" sldId="271"/>
        </pc:sldMkLst>
      </pc:sldChg>
      <pc:sldChg chg="del">
        <pc:chgData name="Gerjan van Oenen" userId="bc0ae170-95ff-4c3d-8805-41889b76f6d7" providerId="ADAL" clId="{CF89786F-9C8A-46AF-9825-12A7036A8822}" dt="2024-09-16T06:16:47.862" v="0" actId="47"/>
        <pc:sldMkLst>
          <pc:docMk/>
          <pc:sldMk cId="1015707415" sldId="272"/>
        </pc:sldMkLst>
      </pc:sldChg>
      <pc:sldChg chg="del">
        <pc:chgData name="Gerjan van Oenen" userId="bc0ae170-95ff-4c3d-8805-41889b76f6d7" providerId="ADAL" clId="{CF89786F-9C8A-46AF-9825-12A7036A8822}" dt="2024-09-16T06:16:47.862" v="0" actId="47"/>
        <pc:sldMkLst>
          <pc:docMk/>
          <pc:sldMk cId="1235739431" sldId="273"/>
        </pc:sldMkLst>
      </pc:sldChg>
      <pc:sldChg chg="del">
        <pc:chgData name="Gerjan van Oenen" userId="bc0ae170-95ff-4c3d-8805-41889b76f6d7" providerId="ADAL" clId="{CF89786F-9C8A-46AF-9825-12A7036A8822}" dt="2024-09-16T06:16:47.862" v="0" actId="47"/>
        <pc:sldMkLst>
          <pc:docMk/>
          <pc:sldMk cId="1010902047" sldId="274"/>
        </pc:sldMkLst>
      </pc:sldChg>
      <pc:sldChg chg="del">
        <pc:chgData name="Gerjan van Oenen" userId="bc0ae170-95ff-4c3d-8805-41889b76f6d7" providerId="ADAL" clId="{CF89786F-9C8A-46AF-9825-12A7036A8822}" dt="2024-09-16T06:16:47.862" v="0" actId="47"/>
        <pc:sldMkLst>
          <pc:docMk/>
          <pc:sldMk cId="3140525958" sldId="275"/>
        </pc:sldMkLst>
      </pc:sldChg>
      <pc:sldChg chg="del">
        <pc:chgData name="Gerjan van Oenen" userId="bc0ae170-95ff-4c3d-8805-41889b76f6d7" providerId="ADAL" clId="{CF89786F-9C8A-46AF-9825-12A7036A8822}" dt="2024-09-16T06:16:47.862" v="0" actId="47"/>
        <pc:sldMkLst>
          <pc:docMk/>
          <pc:sldMk cId="4200959540" sldId="276"/>
        </pc:sldMkLst>
      </pc:sldChg>
      <pc:sldChg chg="del">
        <pc:chgData name="Gerjan van Oenen" userId="bc0ae170-95ff-4c3d-8805-41889b76f6d7" providerId="ADAL" clId="{CF89786F-9C8A-46AF-9825-12A7036A8822}" dt="2024-09-16T06:16:47.862" v="0" actId="47"/>
        <pc:sldMkLst>
          <pc:docMk/>
          <pc:sldMk cId="3022790866" sldId="277"/>
        </pc:sldMkLst>
      </pc:sldChg>
      <pc:sldChg chg="del">
        <pc:chgData name="Gerjan van Oenen" userId="bc0ae170-95ff-4c3d-8805-41889b76f6d7" providerId="ADAL" clId="{CF89786F-9C8A-46AF-9825-12A7036A8822}" dt="2024-09-16T06:16:47.862" v="0" actId="47"/>
        <pc:sldMkLst>
          <pc:docMk/>
          <pc:sldMk cId="3521683274" sldId="279"/>
        </pc:sldMkLst>
      </pc:sldChg>
      <pc:sldChg chg="del">
        <pc:chgData name="Gerjan van Oenen" userId="bc0ae170-95ff-4c3d-8805-41889b76f6d7" providerId="ADAL" clId="{CF89786F-9C8A-46AF-9825-12A7036A8822}" dt="2024-09-16T06:16:47.862" v="0" actId="47"/>
        <pc:sldMkLst>
          <pc:docMk/>
          <pc:sldMk cId="743739709" sldId="280"/>
        </pc:sldMkLst>
      </pc:sldChg>
      <pc:sldChg chg="del">
        <pc:chgData name="Gerjan van Oenen" userId="bc0ae170-95ff-4c3d-8805-41889b76f6d7" providerId="ADAL" clId="{CF89786F-9C8A-46AF-9825-12A7036A8822}" dt="2024-09-16T06:16:47.862" v="0" actId="47"/>
        <pc:sldMkLst>
          <pc:docMk/>
          <pc:sldMk cId="2174006821" sldId="282"/>
        </pc:sldMkLst>
      </pc:sldChg>
      <pc:sldChg chg="del">
        <pc:chgData name="Gerjan van Oenen" userId="bc0ae170-95ff-4c3d-8805-41889b76f6d7" providerId="ADAL" clId="{CF89786F-9C8A-46AF-9825-12A7036A8822}" dt="2024-09-16T06:16:47.862" v="0" actId="47"/>
        <pc:sldMkLst>
          <pc:docMk/>
          <pc:sldMk cId="1585467153" sldId="283"/>
        </pc:sldMkLst>
      </pc:sldChg>
      <pc:sldChg chg="del">
        <pc:chgData name="Gerjan van Oenen" userId="bc0ae170-95ff-4c3d-8805-41889b76f6d7" providerId="ADAL" clId="{CF89786F-9C8A-46AF-9825-12A7036A8822}" dt="2024-09-16T06:16:47.862" v="0" actId="47"/>
        <pc:sldMkLst>
          <pc:docMk/>
          <pc:sldMk cId="1630154759" sldId="284"/>
        </pc:sldMkLst>
      </pc:sldChg>
      <pc:sldChg chg="del">
        <pc:chgData name="Gerjan van Oenen" userId="bc0ae170-95ff-4c3d-8805-41889b76f6d7" providerId="ADAL" clId="{CF89786F-9C8A-46AF-9825-12A7036A8822}" dt="2024-09-16T06:16:47.862" v="0" actId="47"/>
        <pc:sldMkLst>
          <pc:docMk/>
          <pc:sldMk cId="2558525450" sldId="285"/>
        </pc:sldMkLst>
      </pc:sldChg>
      <pc:sldChg chg="addSp delSp modSp add mod chgLayout">
        <pc:chgData name="Gerjan van Oenen" userId="bc0ae170-95ff-4c3d-8805-41889b76f6d7" providerId="ADAL" clId="{CF89786F-9C8A-46AF-9825-12A7036A8822}" dt="2024-09-16T06:20:30.194" v="13" actId="12269"/>
        <pc:sldMkLst>
          <pc:docMk/>
          <pc:sldMk cId="699946002" sldId="286"/>
        </pc:sldMkLst>
        <pc:spChg chg="del mod ord">
          <ac:chgData name="Gerjan van Oenen" userId="bc0ae170-95ff-4c3d-8805-41889b76f6d7" providerId="ADAL" clId="{CF89786F-9C8A-46AF-9825-12A7036A8822}" dt="2024-09-16T06:17:30.997" v="6" actId="478"/>
          <ac:spMkLst>
            <pc:docMk/>
            <pc:sldMk cId="699946002" sldId="286"/>
            <ac:spMk id="2" creationId="{6E2B81A7-C10B-4F99-9A73-EC2FBA2FC87A}"/>
          </ac:spMkLst>
        </pc:spChg>
        <pc:spChg chg="add del mod">
          <ac:chgData name="Gerjan van Oenen" userId="bc0ae170-95ff-4c3d-8805-41889b76f6d7" providerId="ADAL" clId="{CF89786F-9C8A-46AF-9825-12A7036A8822}" dt="2024-09-16T06:17:34.075" v="7" actId="478"/>
          <ac:spMkLst>
            <pc:docMk/>
            <pc:sldMk cId="699946002" sldId="286"/>
            <ac:spMk id="4" creationId="{7E5FDFC7-617E-39E5-1DAA-8ED15BB555F3}"/>
          </ac:spMkLst>
        </pc:spChg>
        <pc:graphicFrameChg chg="mod ord">
          <ac:chgData name="Gerjan van Oenen" userId="bc0ae170-95ff-4c3d-8805-41889b76f6d7" providerId="ADAL" clId="{CF89786F-9C8A-46AF-9825-12A7036A8822}" dt="2024-09-16T06:20:30.194" v="13" actId="12269"/>
          <ac:graphicFrameMkLst>
            <pc:docMk/>
            <pc:sldMk cId="699946002" sldId="286"/>
            <ac:graphicFrameMk id="5" creationId="{C6B31B12-CF3A-30E7-A0D5-7D8CF0C261CA}"/>
          </ac:graphicFrameMkLst>
        </pc:graphicFrameChg>
      </pc:sldChg>
      <pc:sldChg chg="del">
        <pc:chgData name="Gerjan van Oenen" userId="bc0ae170-95ff-4c3d-8805-41889b76f6d7" providerId="ADAL" clId="{CF89786F-9C8A-46AF-9825-12A7036A8822}" dt="2024-09-16T06:16:47.862" v="0" actId="47"/>
        <pc:sldMkLst>
          <pc:docMk/>
          <pc:sldMk cId="1790539368" sldId="286"/>
        </pc:sldMkLst>
      </pc:sldChg>
      <pc:sldChg chg="del">
        <pc:chgData name="Gerjan van Oenen" userId="bc0ae170-95ff-4c3d-8805-41889b76f6d7" providerId="ADAL" clId="{CF89786F-9C8A-46AF-9825-12A7036A8822}" dt="2024-09-16T06:16:47.862" v="0" actId="47"/>
        <pc:sldMkLst>
          <pc:docMk/>
          <pc:sldMk cId="1281629035" sldId="287"/>
        </pc:sldMkLst>
      </pc:sldChg>
      <pc:sldChg chg="del">
        <pc:chgData name="Gerjan van Oenen" userId="bc0ae170-95ff-4c3d-8805-41889b76f6d7" providerId="ADAL" clId="{CF89786F-9C8A-46AF-9825-12A7036A8822}" dt="2024-09-16T06:16:47.862" v="0" actId="47"/>
        <pc:sldMkLst>
          <pc:docMk/>
          <pc:sldMk cId="3426465396" sldId="288"/>
        </pc:sldMkLst>
      </pc:sldChg>
      <pc:sldChg chg="addSp delSp modSp add mod chgLayout">
        <pc:chgData name="Gerjan van Oenen" userId="bc0ae170-95ff-4c3d-8805-41889b76f6d7" providerId="ADAL" clId="{CF89786F-9C8A-46AF-9825-12A7036A8822}" dt="2024-09-16T06:22:15.844" v="39" actId="1076"/>
        <pc:sldMkLst>
          <pc:docMk/>
          <pc:sldMk cId="3633125248" sldId="288"/>
        </pc:sldMkLst>
        <pc:spChg chg="mod ord">
          <ac:chgData name="Gerjan van Oenen" userId="bc0ae170-95ff-4c3d-8805-41889b76f6d7" providerId="ADAL" clId="{CF89786F-9C8A-46AF-9825-12A7036A8822}" dt="2024-09-16T06:21:10.443" v="27" actId="700"/>
          <ac:spMkLst>
            <pc:docMk/>
            <pc:sldMk cId="3633125248" sldId="288"/>
            <ac:spMk id="2" creationId="{FCAEF946-FF0F-1891-3014-7818F626C874}"/>
          </ac:spMkLst>
        </pc:spChg>
        <pc:spChg chg="add del mod ord">
          <ac:chgData name="Gerjan van Oenen" userId="bc0ae170-95ff-4c3d-8805-41889b76f6d7" providerId="ADAL" clId="{CF89786F-9C8A-46AF-9825-12A7036A8822}" dt="2024-09-16T06:21:10.443" v="27" actId="700"/>
          <ac:spMkLst>
            <pc:docMk/>
            <pc:sldMk cId="3633125248" sldId="288"/>
            <ac:spMk id="3" creationId="{EFB168A1-81A5-CEF7-CD45-7A6322CFF886}"/>
          </ac:spMkLst>
        </pc:spChg>
        <pc:spChg chg="mod ord">
          <ac:chgData name="Gerjan van Oenen" userId="bc0ae170-95ff-4c3d-8805-41889b76f6d7" providerId="ADAL" clId="{CF89786F-9C8A-46AF-9825-12A7036A8822}" dt="2024-09-16T06:21:10.443" v="27" actId="700"/>
          <ac:spMkLst>
            <pc:docMk/>
            <pc:sldMk cId="3633125248" sldId="288"/>
            <ac:spMk id="4" creationId="{C64CE6B6-040B-91E7-CB27-D87F0FC52C32}"/>
          </ac:spMkLst>
        </pc:spChg>
        <pc:spChg chg="add del mod ord">
          <ac:chgData name="Gerjan van Oenen" userId="bc0ae170-95ff-4c3d-8805-41889b76f6d7" providerId="ADAL" clId="{CF89786F-9C8A-46AF-9825-12A7036A8822}" dt="2024-09-16T06:22:11.669" v="38" actId="478"/>
          <ac:spMkLst>
            <pc:docMk/>
            <pc:sldMk cId="3633125248" sldId="288"/>
            <ac:spMk id="5" creationId="{51D8B82C-C50E-05CA-A9B7-F1BD3AE22493}"/>
          </ac:spMkLst>
        </pc:spChg>
        <pc:spChg chg="mod ord">
          <ac:chgData name="Gerjan van Oenen" userId="bc0ae170-95ff-4c3d-8805-41889b76f6d7" providerId="ADAL" clId="{CF89786F-9C8A-46AF-9825-12A7036A8822}" dt="2024-09-16T06:22:15.844" v="39" actId="1076"/>
          <ac:spMkLst>
            <pc:docMk/>
            <pc:sldMk cId="3633125248" sldId="288"/>
            <ac:spMk id="9" creationId="{9E20F39A-687C-3A28-80F4-09972DF98479}"/>
          </ac:spMkLst>
        </pc:spChg>
      </pc:sldChg>
      <pc:sldChg chg="addSp delSp modSp add mod chgLayout">
        <pc:chgData name="Gerjan van Oenen" userId="bc0ae170-95ff-4c3d-8805-41889b76f6d7" providerId="ADAL" clId="{CF89786F-9C8A-46AF-9825-12A7036A8822}" dt="2024-09-16T06:24:01.512" v="199" actId="14100"/>
        <pc:sldMkLst>
          <pc:docMk/>
          <pc:sldMk cId="914181490" sldId="289"/>
        </pc:sldMkLst>
        <pc:spChg chg="mod ord">
          <ac:chgData name="Gerjan van Oenen" userId="bc0ae170-95ff-4c3d-8805-41889b76f6d7" providerId="ADAL" clId="{CF89786F-9C8A-46AF-9825-12A7036A8822}" dt="2024-09-16T06:23:31.659" v="195" actId="27636"/>
          <ac:spMkLst>
            <pc:docMk/>
            <pc:sldMk cId="914181490" sldId="289"/>
            <ac:spMk id="2" creationId="{2EE9DE13-89E9-797E-D60D-3096856EBD9B}"/>
          </ac:spMkLst>
        </pc:spChg>
        <pc:spChg chg="add del mod ord">
          <ac:chgData name="Gerjan van Oenen" userId="bc0ae170-95ff-4c3d-8805-41889b76f6d7" providerId="ADAL" clId="{CF89786F-9C8A-46AF-9825-12A7036A8822}" dt="2024-09-16T06:21:10.443" v="27" actId="700"/>
          <ac:spMkLst>
            <pc:docMk/>
            <pc:sldMk cId="914181490" sldId="289"/>
            <ac:spMk id="3" creationId="{F56C8E6F-B023-CA7F-8E05-049C3B058C9A}"/>
          </ac:spMkLst>
        </pc:spChg>
        <pc:spChg chg="mod ord">
          <ac:chgData name="Gerjan van Oenen" userId="bc0ae170-95ff-4c3d-8805-41889b76f6d7" providerId="ADAL" clId="{CF89786F-9C8A-46AF-9825-12A7036A8822}" dt="2024-09-16T06:23:16.022" v="190" actId="1076"/>
          <ac:spMkLst>
            <pc:docMk/>
            <pc:sldMk cId="914181490" sldId="289"/>
            <ac:spMk id="4" creationId="{450531AA-AC4B-1596-CEEB-4F3EF56A19DC}"/>
          </ac:spMkLst>
        </pc:spChg>
        <pc:spChg chg="mod ord">
          <ac:chgData name="Gerjan van Oenen" userId="bc0ae170-95ff-4c3d-8805-41889b76f6d7" providerId="ADAL" clId="{CF89786F-9C8A-46AF-9825-12A7036A8822}" dt="2024-09-16T06:23:37.208" v="196" actId="1076"/>
          <ac:spMkLst>
            <pc:docMk/>
            <pc:sldMk cId="914181490" sldId="289"/>
            <ac:spMk id="5" creationId="{3B27AB2F-38C4-CA0C-F2CD-4572313D05BF}"/>
          </ac:spMkLst>
        </pc:spChg>
        <pc:spChg chg="add del mod ord">
          <ac:chgData name="Gerjan van Oenen" userId="bc0ae170-95ff-4c3d-8805-41889b76f6d7" providerId="ADAL" clId="{CF89786F-9C8A-46AF-9825-12A7036A8822}" dt="2024-09-16T06:23:20.667" v="191" actId="478"/>
          <ac:spMkLst>
            <pc:docMk/>
            <pc:sldMk cId="914181490" sldId="289"/>
            <ac:spMk id="6" creationId="{1E2D8FE0-DF83-84AD-6484-B968757B7621}"/>
          </ac:spMkLst>
        </pc:spChg>
        <pc:spChg chg="add mod">
          <ac:chgData name="Gerjan van Oenen" userId="bc0ae170-95ff-4c3d-8805-41889b76f6d7" providerId="ADAL" clId="{CF89786F-9C8A-46AF-9825-12A7036A8822}" dt="2024-09-16T06:24:01.512" v="199" actId="14100"/>
          <ac:spMkLst>
            <pc:docMk/>
            <pc:sldMk cId="914181490" sldId="289"/>
            <ac:spMk id="7" creationId="{27935B5F-F47C-E209-5372-2B21A7B560CA}"/>
          </ac:spMkLst>
        </pc:spChg>
      </pc:sldChg>
      <pc:sldChg chg="del">
        <pc:chgData name="Gerjan van Oenen" userId="bc0ae170-95ff-4c3d-8805-41889b76f6d7" providerId="ADAL" clId="{CF89786F-9C8A-46AF-9825-12A7036A8822}" dt="2024-09-16T06:16:47.862" v="0" actId="47"/>
        <pc:sldMkLst>
          <pc:docMk/>
          <pc:sldMk cId="2370955704" sldId="289"/>
        </pc:sldMkLst>
      </pc:sldChg>
      <pc:sldChg chg="del">
        <pc:chgData name="Gerjan van Oenen" userId="bc0ae170-95ff-4c3d-8805-41889b76f6d7" providerId="ADAL" clId="{CF89786F-9C8A-46AF-9825-12A7036A8822}" dt="2024-09-16T06:16:47.862" v="0" actId="47"/>
        <pc:sldMkLst>
          <pc:docMk/>
          <pc:sldMk cId="1222457623" sldId="290"/>
        </pc:sldMkLst>
      </pc:sldChg>
      <pc:sldChg chg="addSp delSp modSp add mod chgLayout">
        <pc:chgData name="Gerjan van Oenen" userId="bc0ae170-95ff-4c3d-8805-41889b76f6d7" providerId="ADAL" clId="{CF89786F-9C8A-46AF-9825-12A7036A8822}" dt="2024-09-16T06:22:24.750" v="40" actId="478"/>
        <pc:sldMkLst>
          <pc:docMk/>
          <pc:sldMk cId="1816117947" sldId="290"/>
        </pc:sldMkLst>
        <pc:spChg chg="mod ord">
          <ac:chgData name="Gerjan van Oenen" userId="bc0ae170-95ff-4c3d-8805-41889b76f6d7" providerId="ADAL" clId="{CF89786F-9C8A-46AF-9825-12A7036A8822}" dt="2024-09-16T06:21:10.443" v="27" actId="700"/>
          <ac:spMkLst>
            <pc:docMk/>
            <pc:sldMk cId="1816117947" sldId="290"/>
            <ac:spMk id="2" creationId="{C60F5E68-3AC7-8C35-E9FE-AA5E122EE19D}"/>
          </ac:spMkLst>
        </pc:spChg>
        <pc:spChg chg="add del mod ord">
          <ac:chgData name="Gerjan van Oenen" userId="bc0ae170-95ff-4c3d-8805-41889b76f6d7" providerId="ADAL" clId="{CF89786F-9C8A-46AF-9825-12A7036A8822}" dt="2024-09-16T06:21:10.443" v="27" actId="700"/>
          <ac:spMkLst>
            <pc:docMk/>
            <pc:sldMk cId="1816117947" sldId="290"/>
            <ac:spMk id="3" creationId="{B5C87017-27C8-11A4-D994-4BF0E26B9647}"/>
          </ac:spMkLst>
        </pc:spChg>
        <pc:spChg chg="mod ord">
          <ac:chgData name="Gerjan van Oenen" userId="bc0ae170-95ff-4c3d-8805-41889b76f6d7" providerId="ADAL" clId="{CF89786F-9C8A-46AF-9825-12A7036A8822}" dt="2024-09-16T06:21:10.443" v="27" actId="700"/>
          <ac:spMkLst>
            <pc:docMk/>
            <pc:sldMk cId="1816117947" sldId="290"/>
            <ac:spMk id="4" creationId="{040D4163-70D7-4172-E9CF-C3CBA3D8FB97}"/>
          </ac:spMkLst>
        </pc:spChg>
        <pc:spChg chg="mod ord">
          <ac:chgData name="Gerjan van Oenen" userId="bc0ae170-95ff-4c3d-8805-41889b76f6d7" providerId="ADAL" clId="{CF89786F-9C8A-46AF-9825-12A7036A8822}" dt="2024-09-16T06:21:26.918" v="30" actId="1076"/>
          <ac:spMkLst>
            <pc:docMk/>
            <pc:sldMk cId="1816117947" sldId="290"/>
            <ac:spMk id="5" creationId="{CF8A5BBE-E1B7-356D-BFFF-522E2499F86F}"/>
          </ac:spMkLst>
        </pc:spChg>
        <pc:spChg chg="add del mod ord">
          <ac:chgData name="Gerjan van Oenen" userId="bc0ae170-95ff-4c3d-8805-41889b76f6d7" providerId="ADAL" clId="{CF89786F-9C8A-46AF-9825-12A7036A8822}" dt="2024-09-16T06:22:24.750" v="40" actId="478"/>
          <ac:spMkLst>
            <pc:docMk/>
            <pc:sldMk cId="1816117947" sldId="290"/>
            <ac:spMk id="6" creationId="{31E0950A-0DAD-CB68-7C6C-BC740931CE7C}"/>
          </ac:spMkLst>
        </pc:spChg>
      </pc:sldChg>
      <pc:sldChg chg="del">
        <pc:chgData name="Gerjan van Oenen" userId="bc0ae170-95ff-4c3d-8805-41889b76f6d7" providerId="ADAL" clId="{CF89786F-9C8A-46AF-9825-12A7036A8822}" dt="2024-09-16T06:16:47.862" v="0" actId="47"/>
        <pc:sldMkLst>
          <pc:docMk/>
          <pc:sldMk cId="276421933" sldId="291"/>
        </pc:sldMkLst>
      </pc:sldChg>
      <pc:sldChg chg="addSp delSp modSp add mod chgLayout">
        <pc:chgData name="Gerjan van Oenen" userId="bc0ae170-95ff-4c3d-8805-41889b76f6d7" providerId="ADAL" clId="{CF89786F-9C8A-46AF-9825-12A7036A8822}" dt="2024-09-16T06:24:50.947" v="204" actId="1076"/>
        <pc:sldMkLst>
          <pc:docMk/>
          <pc:sldMk cId="2455833936" sldId="291"/>
        </pc:sldMkLst>
        <pc:spChg chg="mod ord">
          <ac:chgData name="Gerjan van Oenen" userId="bc0ae170-95ff-4c3d-8805-41889b76f6d7" providerId="ADAL" clId="{CF89786F-9C8A-46AF-9825-12A7036A8822}" dt="2024-09-16T06:21:10.443" v="27" actId="700"/>
          <ac:spMkLst>
            <pc:docMk/>
            <pc:sldMk cId="2455833936" sldId="291"/>
            <ac:spMk id="2" creationId="{7C9D8EE6-5FAB-6480-9326-51E5C9490A50}"/>
          </ac:spMkLst>
        </pc:spChg>
        <pc:spChg chg="add del mod ord">
          <ac:chgData name="Gerjan van Oenen" userId="bc0ae170-95ff-4c3d-8805-41889b76f6d7" providerId="ADAL" clId="{CF89786F-9C8A-46AF-9825-12A7036A8822}" dt="2024-09-16T06:24:37.948" v="202" actId="1076"/>
          <ac:spMkLst>
            <pc:docMk/>
            <pc:sldMk cId="2455833936" sldId="291"/>
            <ac:spMk id="3" creationId="{18FCFFDE-D3F1-989D-236F-DEE371CC42D3}"/>
          </ac:spMkLst>
        </pc:spChg>
        <pc:spChg chg="add del mod ord">
          <ac:chgData name="Gerjan van Oenen" userId="bc0ae170-95ff-4c3d-8805-41889b76f6d7" providerId="ADAL" clId="{CF89786F-9C8A-46AF-9825-12A7036A8822}" dt="2024-09-16T06:21:10.443" v="27" actId="700"/>
          <ac:spMkLst>
            <pc:docMk/>
            <pc:sldMk cId="2455833936" sldId="291"/>
            <ac:spMk id="4" creationId="{B5ABD567-53E4-3A68-1358-0E93C9A13914}"/>
          </ac:spMkLst>
        </pc:spChg>
        <pc:spChg chg="mod ord">
          <ac:chgData name="Gerjan van Oenen" userId="bc0ae170-95ff-4c3d-8805-41889b76f6d7" providerId="ADAL" clId="{CF89786F-9C8A-46AF-9825-12A7036A8822}" dt="2024-09-16T06:24:50.947" v="204" actId="1076"/>
          <ac:spMkLst>
            <pc:docMk/>
            <pc:sldMk cId="2455833936" sldId="291"/>
            <ac:spMk id="5" creationId="{2614C6E7-6EB6-7405-21CE-61F00DC783FB}"/>
          </ac:spMkLst>
        </pc:spChg>
        <pc:spChg chg="add del mod ord">
          <ac:chgData name="Gerjan van Oenen" userId="bc0ae170-95ff-4c3d-8805-41889b76f6d7" providerId="ADAL" clId="{CF89786F-9C8A-46AF-9825-12A7036A8822}" dt="2024-09-16T06:24:24.489" v="200" actId="478"/>
          <ac:spMkLst>
            <pc:docMk/>
            <pc:sldMk cId="2455833936" sldId="291"/>
            <ac:spMk id="6" creationId="{BAE264DF-F37C-58B9-E131-C312135D9F77}"/>
          </ac:spMkLst>
        </pc:spChg>
      </pc:sldChg>
      <pc:sldChg chg="del">
        <pc:chgData name="Gerjan van Oenen" userId="bc0ae170-95ff-4c3d-8805-41889b76f6d7" providerId="ADAL" clId="{CF89786F-9C8A-46AF-9825-12A7036A8822}" dt="2024-09-16T06:16:47.862" v="0" actId="47"/>
        <pc:sldMkLst>
          <pc:docMk/>
          <pc:sldMk cId="1033463364" sldId="292"/>
        </pc:sldMkLst>
      </pc:sldChg>
      <pc:sldChg chg="addSp delSp modSp add mod chgLayout">
        <pc:chgData name="Gerjan van Oenen" userId="bc0ae170-95ff-4c3d-8805-41889b76f6d7" providerId="ADAL" clId="{CF89786F-9C8A-46AF-9825-12A7036A8822}" dt="2024-09-16T06:25:29.465" v="209" actId="1076"/>
        <pc:sldMkLst>
          <pc:docMk/>
          <pc:sldMk cId="2649930808" sldId="292"/>
        </pc:sldMkLst>
        <pc:spChg chg="mod ord">
          <ac:chgData name="Gerjan van Oenen" userId="bc0ae170-95ff-4c3d-8805-41889b76f6d7" providerId="ADAL" clId="{CF89786F-9C8A-46AF-9825-12A7036A8822}" dt="2024-09-16T06:21:10.443" v="27" actId="700"/>
          <ac:spMkLst>
            <pc:docMk/>
            <pc:sldMk cId="2649930808" sldId="292"/>
            <ac:spMk id="2" creationId="{7C9D8EE6-5FAB-6480-9326-51E5C9490A50}"/>
          </ac:spMkLst>
        </pc:spChg>
        <pc:spChg chg="add del mod ord">
          <ac:chgData name="Gerjan van Oenen" userId="bc0ae170-95ff-4c3d-8805-41889b76f6d7" providerId="ADAL" clId="{CF89786F-9C8A-46AF-9825-12A7036A8822}" dt="2024-09-16T06:25:22.086" v="207" actId="1076"/>
          <ac:spMkLst>
            <pc:docMk/>
            <pc:sldMk cId="2649930808" sldId="292"/>
            <ac:spMk id="3" creationId="{0A476F3F-D7F8-9885-FC42-82C29B8633A5}"/>
          </ac:spMkLst>
        </pc:spChg>
        <pc:spChg chg="add del mod ord">
          <ac:chgData name="Gerjan van Oenen" userId="bc0ae170-95ff-4c3d-8805-41889b76f6d7" providerId="ADAL" clId="{CF89786F-9C8A-46AF-9825-12A7036A8822}" dt="2024-09-16T06:21:10.443" v="27" actId="700"/>
          <ac:spMkLst>
            <pc:docMk/>
            <pc:sldMk cId="2649930808" sldId="292"/>
            <ac:spMk id="4" creationId="{C81960CD-48F6-945B-5F59-C6B057F359CA}"/>
          </ac:spMkLst>
        </pc:spChg>
        <pc:spChg chg="mod ord">
          <ac:chgData name="Gerjan van Oenen" userId="bc0ae170-95ff-4c3d-8805-41889b76f6d7" providerId="ADAL" clId="{CF89786F-9C8A-46AF-9825-12A7036A8822}" dt="2024-09-16T06:25:29.465" v="209" actId="1076"/>
          <ac:spMkLst>
            <pc:docMk/>
            <pc:sldMk cId="2649930808" sldId="292"/>
            <ac:spMk id="5" creationId="{2614C6E7-6EB6-7405-21CE-61F00DC783FB}"/>
          </ac:spMkLst>
        </pc:spChg>
        <pc:spChg chg="add del mod ord">
          <ac:chgData name="Gerjan van Oenen" userId="bc0ae170-95ff-4c3d-8805-41889b76f6d7" providerId="ADAL" clId="{CF89786F-9C8A-46AF-9825-12A7036A8822}" dt="2024-09-16T06:25:01.766" v="205" actId="478"/>
          <ac:spMkLst>
            <pc:docMk/>
            <pc:sldMk cId="2649930808" sldId="292"/>
            <ac:spMk id="6" creationId="{EDF5C2D9-9652-5E97-6DC2-16C379390D7B}"/>
          </ac:spMkLst>
        </pc:spChg>
      </pc:sldChg>
      <pc:sldChg chg="del">
        <pc:chgData name="Gerjan van Oenen" userId="bc0ae170-95ff-4c3d-8805-41889b76f6d7" providerId="ADAL" clId="{CF89786F-9C8A-46AF-9825-12A7036A8822}" dt="2024-09-16T06:16:47.862" v="0" actId="47"/>
        <pc:sldMkLst>
          <pc:docMk/>
          <pc:sldMk cId="969996092" sldId="293"/>
        </pc:sldMkLst>
      </pc:sldChg>
      <pc:sldChg chg="addSp delSp modSp add mod chgLayout">
        <pc:chgData name="Gerjan van Oenen" userId="bc0ae170-95ff-4c3d-8805-41889b76f6d7" providerId="ADAL" clId="{CF89786F-9C8A-46AF-9825-12A7036A8822}" dt="2024-09-16T06:26:19.074" v="214" actId="1076"/>
        <pc:sldMkLst>
          <pc:docMk/>
          <pc:sldMk cId="2366134142" sldId="293"/>
        </pc:sldMkLst>
        <pc:spChg chg="mod ord">
          <ac:chgData name="Gerjan van Oenen" userId="bc0ae170-95ff-4c3d-8805-41889b76f6d7" providerId="ADAL" clId="{CF89786F-9C8A-46AF-9825-12A7036A8822}" dt="2024-09-16T06:21:10.443" v="27" actId="700"/>
          <ac:spMkLst>
            <pc:docMk/>
            <pc:sldMk cId="2366134142" sldId="293"/>
            <ac:spMk id="2" creationId="{9657F73C-AA62-1710-1E8B-EB3EC6E1C615}"/>
          </ac:spMkLst>
        </pc:spChg>
        <pc:spChg chg="add del mod ord">
          <ac:chgData name="Gerjan van Oenen" userId="bc0ae170-95ff-4c3d-8805-41889b76f6d7" providerId="ADAL" clId="{CF89786F-9C8A-46AF-9825-12A7036A8822}" dt="2024-09-16T06:25:42.736" v="211" actId="1076"/>
          <ac:spMkLst>
            <pc:docMk/>
            <pc:sldMk cId="2366134142" sldId="293"/>
            <ac:spMk id="3" creationId="{5DD84753-51B3-1B4D-0190-55D5268D809D}"/>
          </ac:spMkLst>
        </pc:spChg>
        <pc:spChg chg="add del mod ord">
          <ac:chgData name="Gerjan van Oenen" userId="bc0ae170-95ff-4c3d-8805-41889b76f6d7" providerId="ADAL" clId="{CF89786F-9C8A-46AF-9825-12A7036A8822}" dt="2024-09-16T06:21:10.443" v="27" actId="700"/>
          <ac:spMkLst>
            <pc:docMk/>
            <pc:sldMk cId="2366134142" sldId="293"/>
            <ac:spMk id="4" creationId="{26A2B8EB-DB3E-6B53-A785-21FB7590D1F7}"/>
          </ac:spMkLst>
        </pc:spChg>
        <pc:spChg chg="mod ord">
          <ac:chgData name="Gerjan van Oenen" userId="bc0ae170-95ff-4c3d-8805-41889b76f6d7" providerId="ADAL" clId="{CF89786F-9C8A-46AF-9825-12A7036A8822}" dt="2024-09-16T06:26:19.074" v="214" actId="1076"/>
          <ac:spMkLst>
            <pc:docMk/>
            <pc:sldMk cId="2366134142" sldId="293"/>
            <ac:spMk id="5" creationId="{6726A130-10E0-DE55-CCE3-560B62362794}"/>
          </ac:spMkLst>
        </pc:spChg>
        <pc:spChg chg="add del mod ord">
          <ac:chgData name="Gerjan van Oenen" userId="bc0ae170-95ff-4c3d-8805-41889b76f6d7" providerId="ADAL" clId="{CF89786F-9C8A-46AF-9825-12A7036A8822}" dt="2024-09-16T06:25:38.024" v="210" actId="478"/>
          <ac:spMkLst>
            <pc:docMk/>
            <pc:sldMk cId="2366134142" sldId="293"/>
            <ac:spMk id="6" creationId="{5A3E13DD-FA80-3376-FDDB-FC6F465D30AA}"/>
          </ac:spMkLst>
        </pc:spChg>
      </pc:sldChg>
      <pc:sldChg chg="addSp delSp modSp add mod chgLayout">
        <pc:chgData name="Gerjan van Oenen" userId="bc0ae170-95ff-4c3d-8805-41889b76f6d7" providerId="ADAL" clId="{CF89786F-9C8A-46AF-9825-12A7036A8822}" dt="2024-09-16T06:27:25.763" v="222" actId="14100"/>
        <pc:sldMkLst>
          <pc:docMk/>
          <pc:sldMk cId="1641012236" sldId="294"/>
        </pc:sldMkLst>
        <pc:spChg chg="mod ord">
          <ac:chgData name="Gerjan van Oenen" userId="bc0ae170-95ff-4c3d-8805-41889b76f6d7" providerId="ADAL" clId="{CF89786F-9C8A-46AF-9825-12A7036A8822}" dt="2024-09-16T06:21:10.443" v="27" actId="700"/>
          <ac:spMkLst>
            <pc:docMk/>
            <pc:sldMk cId="1641012236" sldId="294"/>
            <ac:spMk id="2" creationId="{9657F73C-AA62-1710-1E8B-EB3EC6E1C615}"/>
          </ac:spMkLst>
        </pc:spChg>
        <pc:spChg chg="add del mod ord">
          <ac:chgData name="Gerjan van Oenen" userId="bc0ae170-95ff-4c3d-8805-41889b76f6d7" providerId="ADAL" clId="{CF89786F-9C8A-46AF-9825-12A7036A8822}" dt="2024-09-16T06:26:35.336" v="216" actId="1076"/>
          <ac:spMkLst>
            <pc:docMk/>
            <pc:sldMk cId="1641012236" sldId="294"/>
            <ac:spMk id="3" creationId="{A79FC949-80EA-E8B2-D505-E20E0C90A65E}"/>
          </ac:spMkLst>
        </pc:spChg>
        <pc:spChg chg="add del mod ord">
          <ac:chgData name="Gerjan van Oenen" userId="bc0ae170-95ff-4c3d-8805-41889b76f6d7" providerId="ADAL" clId="{CF89786F-9C8A-46AF-9825-12A7036A8822}" dt="2024-09-16T06:21:10.443" v="27" actId="700"/>
          <ac:spMkLst>
            <pc:docMk/>
            <pc:sldMk cId="1641012236" sldId="294"/>
            <ac:spMk id="4" creationId="{73EC0A34-CB51-38FB-2B36-F4453E5356B0}"/>
          </ac:spMkLst>
        </pc:spChg>
        <pc:spChg chg="mod ord">
          <ac:chgData name="Gerjan van Oenen" userId="bc0ae170-95ff-4c3d-8805-41889b76f6d7" providerId="ADAL" clId="{CF89786F-9C8A-46AF-9825-12A7036A8822}" dt="2024-09-16T06:27:25.763" v="222" actId="14100"/>
          <ac:spMkLst>
            <pc:docMk/>
            <pc:sldMk cId="1641012236" sldId="294"/>
            <ac:spMk id="5" creationId="{6726A130-10E0-DE55-CCE3-560B62362794}"/>
          </ac:spMkLst>
        </pc:spChg>
        <pc:spChg chg="add del mod ord">
          <ac:chgData name="Gerjan van Oenen" userId="bc0ae170-95ff-4c3d-8805-41889b76f6d7" providerId="ADAL" clId="{CF89786F-9C8A-46AF-9825-12A7036A8822}" dt="2024-09-16T06:26:25.330" v="215" actId="478"/>
          <ac:spMkLst>
            <pc:docMk/>
            <pc:sldMk cId="1641012236" sldId="294"/>
            <ac:spMk id="6" creationId="{064D5B4E-712A-F9C5-D708-3155D9A85956}"/>
          </ac:spMkLst>
        </pc:spChg>
      </pc:sldChg>
      <pc:sldChg chg="del">
        <pc:chgData name="Gerjan van Oenen" userId="bc0ae170-95ff-4c3d-8805-41889b76f6d7" providerId="ADAL" clId="{CF89786F-9C8A-46AF-9825-12A7036A8822}" dt="2024-09-16T06:16:47.862" v="0" actId="47"/>
        <pc:sldMkLst>
          <pc:docMk/>
          <pc:sldMk cId="2831861900" sldId="294"/>
        </pc:sldMkLst>
      </pc:sldChg>
      <pc:sldChg chg="addSp delSp modSp add mod chgLayout">
        <pc:chgData name="Gerjan van Oenen" userId="bc0ae170-95ff-4c3d-8805-41889b76f6d7" providerId="ADAL" clId="{CF89786F-9C8A-46AF-9825-12A7036A8822}" dt="2024-09-16T06:29:19.154" v="276" actId="12"/>
        <pc:sldMkLst>
          <pc:docMk/>
          <pc:sldMk cId="3536312976" sldId="295"/>
        </pc:sldMkLst>
        <pc:spChg chg="mod ord">
          <ac:chgData name="Gerjan van Oenen" userId="bc0ae170-95ff-4c3d-8805-41889b76f6d7" providerId="ADAL" clId="{CF89786F-9C8A-46AF-9825-12A7036A8822}" dt="2024-09-16T06:21:10.443" v="27" actId="700"/>
          <ac:spMkLst>
            <pc:docMk/>
            <pc:sldMk cId="3536312976" sldId="295"/>
            <ac:spMk id="2" creationId="{E9D92058-47DB-7A45-FF55-7B9F3438E92C}"/>
          </ac:spMkLst>
        </pc:spChg>
        <pc:spChg chg="mod ord">
          <ac:chgData name="Gerjan van Oenen" userId="bc0ae170-95ff-4c3d-8805-41889b76f6d7" providerId="ADAL" clId="{CF89786F-9C8A-46AF-9825-12A7036A8822}" dt="2024-09-16T06:29:19.154" v="276" actId="12"/>
          <ac:spMkLst>
            <pc:docMk/>
            <pc:sldMk cId="3536312976" sldId="295"/>
            <ac:spMk id="3" creationId="{EF0BDEA5-5543-736E-B0CA-0DCD2A1ACA4B}"/>
          </ac:spMkLst>
        </pc:spChg>
        <pc:spChg chg="mod ord">
          <ac:chgData name="Gerjan van Oenen" userId="bc0ae170-95ff-4c3d-8805-41889b76f6d7" providerId="ADAL" clId="{CF89786F-9C8A-46AF-9825-12A7036A8822}" dt="2024-09-16T06:28:08.526" v="237" actId="1076"/>
          <ac:spMkLst>
            <pc:docMk/>
            <pc:sldMk cId="3536312976" sldId="295"/>
            <ac:spMk id="4" creationId="{F382A3A2-04C4-13C2-1DFD-DC41DF5A7D22}"/>
          </ac:spMkLst>
        </pc:spChg>
        <pc:spChg chg="add del mod ord">
          <ac:chgData name="Gerjan van Oenen" userId="bc0ae170-95ff-4c3d-8805-41889b76f6d7" providerId="ADAL" clId="{CF89786F-9C8A-46AF-9825-12A7036A8822}" dt="2024-09-16T06:21:10.443" v="27" actId="700"/>
          <ac:spMkLst>
            <pc:docMk/>
            <pc:sldMk cId="3536312976" sldId="295"/>
            <ac:spMk id="5" creationId="{43BB52DF-6E9A-47DD-1E6C-09BA48CC22DD}"/>
          </ac:spMkLst>
        </pc:spChg>
        <pc:spChg chg="add del mod ord">
          <ac:chgData name="Gerjan van Oenen" userId="bc0ae170-95ff-4c3d-8805-41889b76f6d7" providerId="ADAL" clId="{CF89786F-9C8A-46AF-9825-12A7036A8822}" dt="2024-09-16T06:28:03.816" v="236" actId="478"/>
          <ac:spMkLst>
            <pc:docMk/>
            <pc:sldMk cId="3536312976" sldId="295"/>
            <ac:spMk id="6" creationId="{BF8D882F-36DB-016D-9E6F-FF8C2B4F0F55}"/>
          </ac:spMkLst>
        </pc:spChg>
        <pc:spChg chg="add mod">
          <ac:chgData name="Gerjan van Oenen" userId="bc0ae170-95ff-4c3d-8805-41889b76f6d7" providerId="ADAL" clId="{CF89786F-9C8A-46AF-9825-12A7036A8822}" dt="2024-09-16T06:29:14.666" v="275" actId="12"/>
          <ac:spMkLst>
            <pc:docMk/>
            <pc:sldMk cId="3536312976" sldId="295"/>
            <ac:spMk id="7" creationId="{E3290E23-0E7F-DB05-19D2-94C5EDCA1A37}"/>
          </ac:spMkLst>
        </pc:spChg>
      </pc:sldChg>
      <pc:sldChg chg="del">
        <pc:chgData name="Gerjan van Oenen" userId="bc0ae170-95ff-4c3d-8805-41889b76f6d7" providerId="ADAL" clId="{CF89786F-9C8A-46AF-9825-12A7036A8822}" dt="2024-09-16T06:16:47.862" v="0" actId="47"/>
        <pc:sldMkLst>
          <pc:docMk/>
          <pc:sldMk cId="4189485906" sldId="296"/>
        </pc:sldMkLst>
      </pc:sldChg>
      <pc:sldChg chg="addSp delSp modSp add mod modClrScheme chgLayout">
        <pc:chgData name="Gerjan van Oenen" userId="bc0ae170-95ff-4c3d-8805-41889b76f6d7" providerId="ADAL" clId="{CF89786F-9C8A-46AF-9825-12A7036A8822}" dt="2024-09-16T06:31:07.202" v="288" actId="27636"/>
        <pc:sldMkLst>
          <pc:docMk/>
          <pc:sldMk cId="1443459597" sldId="297"/>
        </pc:sldMkLst>
        <pc:spChg chg="mod ord">
          <ac:chgData name="Gerjan van Oenen" userId="bc0ae170-95ff-4c3d-8805-41889b76f6d7" providerId="ADAL" clId="{CF89786F-9C8A-46AF-9825-12A7036A8822}" dt="2024-09-16T06:30:57.162" v="285" actId="1076"/>
          <ac:spMkLst>
            <pc:docMk/>
            <pc:sldMk cId="1443459597" sldId="297"/>
            <ac:spMk id="2" creationId="{C354E215-C0A2-4861-173C-2C978DF0114E}"/>
          </ac:spMkLst>
        </pc:spChg>
        <pc:spChg chg="mod ord">
          <ac:chgData name="Gerjan van Oenen" userId="bc0ae170-95ff-4c3d-8805-41889b76f6d7" providerId="ADAL" clId="{CF89786F-9C8A-46AF-9825-12A7036A8822}" dt="2024-09-16T06:31:07.202" v="288" actId="27636"/>
          <ac:spMkLst>
            <pc:docMk/>
            <pc:sldMk cId="1443459597" sldId="297"/>
            <ac:spMk id="3" creationId="{6E3425C4-6D62-76D9-E3C6-4F6C61830B3C}"/>
          </ac:spMkLst>
        </pc:spChg>
        <pc:spChg chg="add del mod ord">
          <ac:chgData name="Gerjan van Oenen" userId="bc0ae170-95ff-4c3d-8805-41889b76f6d7" providerId="ADAL" clId="{CF89786F-9C8A-46AF-9825-12A7036A8822}" dt="2024-09-16T06:30:50.705" v="283" actId="700"/>
          <ac:spMkLst>
            <pc:docMk/>
            <pc:sldMk cId="1443459597" sldId="297"/>
            <ac:spMk id="4" creationId="{2587971F-518F-1892-3C29-63FB51478DDC}"/>
          </ac:spMkLst>
        </pc:spChg>
        <pc:spChg chg="add del mod ord">
          <ac:chgData name="Gerjan van Oenen" userId="bc0ae170-95ff-4c3d-8805-41889b76f6d7" providerId="ADAL" clId="{CF89786F-9C8A-46AF-9825-12A7036A8822}" dt="2024-09-16T06:30:50.705" v="283" actId="700"/>
          <ac:spMkLst>
            <pc:docMk/>
            <pc:sldMk cId="1443459597" sldId="297"/>
            <ac:spMk id="5" creationId="{DD7B22F4-7A63-D5EC-8A6A-1A7B0572521B}"/>
          </ac:spMkLst>
        </pc:spChg>
        <pc:spChg chg="add del mod ord">
          <ac:chgData name="Gerjan van Oenen" userId="bc0ae170-95ff-4c3d-8805-41889b76f6d7" providerId="ADAL" clId="{CF89786F-9C8A-46AF-9825-12A7036A8822}" dt="2024-09-16T06:30:50.705" v="283" actId="700"/>
          <ac:spMkLst>
            <pc:docMk/>
            <pc:sldMk cId="1443459597" sldId="297"/>
            <ac:spMk id="6" creationId="{DA70A4B7-7962-3C04-13A6-9FE7F803F2D4}"/>
          </ac:spMkLst>
        </pc:spChg>
      </pc:sldChg>
      <pc:sldChg chg="del">
        <pc:chgData name="Gerjan van Oenen" userId="bc0ae170-95ff-4c3d-8805-41889b76f6d7" providerId="ADAL" clId="{CF89786F-9C8A-46AF-9825-12A7036A8822}" dt="2024-09-16T06:16:47.862" v="0" actId="47"/>
        <pc:sldMkLst>
          <pc:docMk/>
          <pc:sldMk cId="1814593341" sldId="297"/>
        </pc:sldMkLst>
      </pc:sldChg>
      <pc:sldChg chg="del">
        <pc:chgData name="Gerjan van Oenen" userId="bc0ae170-95ff-4c3d-8805-41889b76f6d7" providerId="ADAL" clId="{CF89786F-9C8A-46AF-9825-12A7036A8822}" dt="2024-09-16T06:33:02.078" v="307" actId="2696"/>
        <pc:sldMkLst>
          <pc:docMk/>
          <pc:sldMk cId="2524676667" sldId="298"/>
        </pc:sldMkLst>
      </pc:sldChg>
      <pc:sldChg chg="del">
        <pc:chgData name="Gerjan van Oenen" userId="bc0ae170-95ff-4c3d-8805-41889b76f6d7" providerId="ADAL" clId="{CF89786F-9C8A-46AF-9825-12A7036A8822}" dt="2024-09-16T06:33:02.078" v="307" actId="2696"/>
        <pc:sldMkLst>
          <pc:docMk/>
          <pc:sldMk cId="1641684380" sldId="299"/>
        </pc:sldMkLst>
      </pc:sldChg>
      <pc:sldChg chg="addSp delSp modSp add mod chgLayout">
        <pc:chgData name="Gerjan van Oenen" userId="bc0ae170-95ff-4c3d-8805-41889b76f6d7" providerId="ADAL" clId="{CF89786F-9C8A-46AF-9825-12A7036A8822}" dt="2024-09-16T06:30:03.314" v="282" actId="166"/>
        <pc:sldMkLst>
          <pc:docMk/>
          <pc:sldMk cId="2637044164" sldId="300"/>
        </pc:sldMkLst>
        <pc:spChg chg="mod ord">
          <ac:chgData name="Gerjan van Oenen" userId="bc0ae170-95ff-4c3d-8805-41889b76f6d7" providerId="ADAL" clId="{CF89786F-9C8A-46AF-9825-12A7036A8822}" dt="2024-09-16T06:21:10.443" v="27" actId="700"/>
          <ac:spMkLst>
            <pc:docMk/>
            <pc:sldMk cId="2637044164" sldId="300"/>
            <ac:spMk id="2" creationId="{E9D92058-47DB-7A45-FF55-7B9F3438E92C}"/>
          </ac:spMkLst>
        </pc:spChg>
        <pc:spChg chg="add del mod ord">
          <ac:chgData name="Gerjan van Oenen" userId="bc0ae170-95ff-4c3d-8805-41889b76f6d7" providerId="ADAL" clId="{CF89786F-9C8A-46AF-9825-12A7036A8822}" dt="2024-09-16T06:29:41.918" v="278" actId="1076"/>
          <ac:spMkLst>
            <pc:docMk/>
            <pc:sldMk cId="2637044164" sldId="300"/>
            <ac:spMk id="3" creationId="{1B98AF67-22C2-EC2E-656F-0BEF63CEB8C1}"/>
          </ac:spMkLst>
        </pc:spChg>
        <pc:spChg chg="add del mod ord">
          <ac:chgData name="Gerjan van Oenen" userId="bc0ae170-95ff-4c3d-8805-41889b76f6d7" providerId="ADAL" clId="{CF89786F-9C8A-46AF-9825-12A7036A8822}" dt="2024-09-16T06:21:10.443" v="27" actId="700"/>
          <ac:spMkLst>
            <pc:docMk/>
            <pc:sldMk cId="2637044164" sldId="300"/>
            <ac:spMk id="4" creationId="{4BE0FEF0-26E4-DD49-0B7E-07E33C031E6B}"/>
          </ac:spMkLst>
        </pc:spChg>
        <pc:spChg chg="add del mod ord">
          <ac:chgData name="Gerjan van Oenen" userId="bc0ae170-95ff-4c3d-8805-41889b76f6d7" providerId="ADAL" clId="{CF89786F-9C8A-46AF-9825-12A7036A8822}" dt="2024-09-16T06:29:36.643" v="277" actId="478"/>
          <ac:spMkLst>
            <pc:docMk/>
            <pc:sldMk cId="2637044164" sldId="300"/>
            <ac:spMk id="5" creationId="{C7B4F49E-1178-5A2D-7F84-0065EC6F2D65}"/>
          </ac:spMkLst>
        </pc:spChg>
        <pc:spChg chg="mod ord">
          <ac:chgData name="Gerjan van Oenen" userId="bc0ae170-95ff-4c3d-8805-41889b76f6d7" providerId="ADAL" clId="{CF89786F-9C8A-46AF-9825-12A7036A8822}" dt="2024-09-16T06:30:03.314" v="282" actId="166"/>
          <ac:spMkLst>
            <pc:docMk/>
            <pc:sldMk cId="2637044164" sldId="300"/>
            <ac:spMk id="9" creationId="{714465D0-32AA-E5D2-CEBD-73CC03CF62EC}"/>
          </ac:spMkLst>
        </pc:spChg>
      </pc:sldChg>
      <pc:sldChg chg="addSp delSp modSp add mod chgLayout">
        <pc:chgData name="Gerjan van Oenen" userId="bc0ae170-95ff-4c3d-8805-41889b76f6d7" providerId="ADAL" clId="{CF89786F-9C8A-46AF-9825-12A7036A8822}" dt="2024-09-16T06:31:44.678" v="295" actId="14100"/>
        <pc:sldMkLst>
          <pc:docMk/>
          <pc:sldMk cId="442817967" sldId="301"/>
        </pc:sldMkLst>
        <pc:spChg chg="mod ord">
          <ac:chgData name="Gerjan van Oenen" userId="bc0ae170-95ff-4c3d-8805-41889b76f6d7" providerId="ADAL" clId="{CF89786F-9C8A-46AF-9825-12A7036A8822}" dt="2024-09-16T06:21:10.443" v="27" actId="700"/>
          <ac:spMkLst>
            <pc:docMk/>
            <pc:sldMk cId="442817967" sldId="301"/>
            <ac:spMk id="2" creationId="{83587ABC-E759-BFAE-21CA-A74532BC7023}"/>
          </ac:spMkLst>
        </pc:spChg>
        <pc:spChg chg="add del mod ord">
          <ac:chgData name="Gerjan van Oenen" userId="bc0ae170-95ff-4c3d-8805-41889b76f6d7" providerId="ADAL" clId="{CF89786F-9C8A-46AF-9825-12A7036A8822}" dt="2024-09-16T06:21:10.443" v="27" actId="700"/>
          <ac:spMkLst>
            <pc:docMk/>
            <pc:sldMk cId="442817967" sldId="301"/>
            <ac:spMk id="3" creationId="{FDDA36E9-BAD2-9304-9577-C032313A7FFA}"/>
          </ac:spMkLst>
        </pc:spChg>
        <pc:spChg chg="add del mod ord">
          <ac:chgData name="Gerjan van Oenen" userId="bc0ae170-95ff-4c3d-8805-41889b76f6d7" providerId="ADAL" clId="{CF89786F-9C8A-46AF-9825-12A7036A8822}" dt="2024-09-16T06:21:10.443" v="27" actId="700"/>
          <ac:spMkLst>
            <pc:docMk/>
            <pc:sldMk cId="442817967" sldId="301"/>
            <ac:spMk id="4" creationId="{B38F5EC4-BECF-F112-2AF5-8C4D0299067F}"/>
          </ac:spMkLst>
        </pc:spChg>
        <pc:spChg chg="mod ord">
          <ac:chgData name="Gerjan van Oenen" userId="bc0ae170-95ff-4c3d-8805-41889b76f6d7" providerId="ADAL" clId="{CF89786F-9C8A-46AF-9825-12A7036A8822}" dt="2024-09-16T06:31:44.678" v="295" actId="14100"/>
          <ac:spMkLst>
            <pc:docMk/>
            <pc:sldMk cId="442817967" sldId="301"/>
            <ac:spMk id="5" creationId="{776D0C22-3469-B952-928A-51D4448808A8}"/>
          </ac:spMkLst>
        </pc:spChg>
        <pc:spChg chg="mod ord">
          <ac:chgData name="Gerjan van Oenen" userId="bc0ae170-95ff-4c3d-8805-41889b76f6d7" providerId="ADAL" clId="{CF89786F-9C8A-46AF-9825-12A7036A8822}" dt="2024-09-16T06:31:40.533" v="294" actId="14100"/>
          <ac:spMkLst>
            <pc:docMk/>
            <pc:sldMk cId="442817967" sldId="301"/>
            <ac:spMk id="6" creationId="{C54EFCDE-2222-709A-1D70-F8A316A8526B}"/>
          </ac:spMkLst>
        </pc:spChg>
      </pc:sldChg>
      <pc:sldChg chg="addSp delSp modSp add mod modClrScheme chgLayout">
        <pc:chgData name="Gerjan van Oenen" userId="bc0ae170-95ff-4c3d-8805-41889b76f6d7" providerId="ADAL" clId="{CF89786F-9C8A-46AF-9825-12A7036A8822}" dt="2024-09-16T06:32:55.479" v="306" actId="1076"/>
        <pc:sldMkLst>
          <pc:docMk/>
          <pc:sldMk cId="504289162" sldId="302"/>
        </pc:sldMkLst>
        <pc:spChg chg="mod ord">
          <ac:chgData name="Gerjan van Oenen" userId="bc0ae170-95ff-4c3d-8805-41889b76f6d7" providerId="ADAL" clId="{CF89786F-9C8A-46AF-9825-12A7036A8822}" dt="2024-09-16T06:32:48.372" v="305" actId="14100"/>
          <ac:spMkLst>
            <pc:docMk/>
            <pc:sldMk cId="504289162" sldId="302"/>
            <ac:spMk id="2" creationId="{78796CEA-A85D-1007-E1B0-4BF4C7C513E2}"/>
          </ac:spMkLst>
        </pc:spChg>
        <pc:spChg chg="add del mod ord">
          <ac:chgData name="Gerjan van Oenen" userId="bc0ae170-95ff-4c3d-8805-41889b76f6d7" providerId="ADAL" clId="{CF89786F-9C8A-46AF-9825-12A7036A8822}" dt="2024-09-16T06:32:00.485" v="298" actId="700"/>
          <ac:spMkLst>
            <pc:docMk/>
            <pc:sldMk cId="504289162" sldId="302"/>
            <ac:spMk id="3" creationId="{75893F20-6FED-AA79-B6B6-D7EF0CC3F11C}"/>
          </ac:spMkLst>
        </pc:spChg>
        <pc:spChg chg="add del mod ord">
          <ac:chgData name="Gerjan van Oenen" userId="bc0ae170-95ff-4c3d-8805-41889b76f6d7" providerId="ADAL" clId="{CF89786F-9C8A-46AF-9825-12A7036A8822}" dt="2024-09-16T06:32:00.485" v="298" actId="700"/>
          <ac:spMkLst>
            <pc:docMk/>
            <pc:sldMk cId="504289162" sldId="302"/>
            <ac:spMk id="4" creationId="{981ADBD1-C79B-3E69-D2CB-D49E2EBE7CAF}"/>
          </ac:spMkLst>
        </pc:spChg>
        <pc:spChg chg="mod ord">
          <ac:chgData name="Gerjan van Oenen" userId="bc0ae170-95ff-4c3d-8805-41889b76f6d7" providerId="ADAL" clId="{CF89786F-9C8A-46AF-9825-12A7036A8822}" dt="2024-09-16T06:32:55.479" v="306" actId="1076"/>
          <ac:spMkLst>
            <pc:docMk/>
            <pc:sldMk cId="504289162" sldId="302"/>
            <ac:spMk id="5" creationId="{CEC54077-FAB4-3166-5261-07C7C93D0033}"/>
          </ac:spMkLst>
        </pc:spChg>
        <pc:spChg chg="add del mod ord">
          <ac:chgData name="Gerjan van Oenen" userId="bc0ae170-95ff-4c3d-8805-41889b76f6d7" providerId="ADAL" clId="{CF89786F-9C8A-46AF-9825-12A7036A8822}" dt="2024-09-16T06:32:00.485" v="298" actId="700"/>
          <ac:spMkLst>
            <pc:docMk/>
            <pc:sldMk cId="504289162" sldId="302"/>
            <ac:spMk id="6" creationId="{063F994B-973B-4A0C-45A4-71E134598A8A}"/>
          </ac:spMkLst>
        </pc:spChg>
        <pc:spChg chg="add mod">
          <ac:chgData name="Gerjan van Oenen" userId="bc0ae170-95ff-4c3d-8805-41889b76f6d7" providerId="ADAL" clId="{CF89786F-9C8A-46AF-9825-12A7036A8822}" dt="2024-09-16T06:31:53.812" v="297"/>
          <ac:spMkLst>
            <pc:docMk/>
            <pc:sldMk cId="504289162" sldId="302"/>
            <ac:spMk id="7" creationId="{08DEE738-315E-0276-77D6-703BF04A7711}"/>
          </ac:spMkLst>
        </pc:spChg>
      </pc:sldChg>
    </pc:docChg>
  </pc:docChgLst>
  <pc:docChgLst>
    <pc:chgData name="Gerjan van Oenen" userId="bc0ae170-95ff-4c3d-8805-41889b76f6d7" providerId="ADAL" clId="{221640DF-6F7F-43EB-9885-31123E4442D3}"/>
    <pc:docChg chg="custSel modSld">
      <pc:chgData name="Gerjan van Oenen" userId="bc0ae170-95ff-4c3d-8805-41889b76f6d7" providerId="ADAL" clId="{221640DF-6F7F-43EB-9885-31123E4442D3}" dt="2024-09-02T13:30:05.309" v="31" actId="27636"/>
      <pc:docMkLst>
        <pc:docMk/>
      </pc:docMkLst>
      <pc:sldChg chg="modSp mod">
        <pc:chgData name="Gerjan van Oenen" userId="bc0ae170-95ff-4c3d-8805-41889b76f6d7" providerId="ADAL" clId="{221640DF-6F7F-43EB-9885-31123E4442D3}" dt="2024-09-02T13:30:05.309" v="31" actId="27636"/>
        <pc:sldMkLst>
          <pc:docMk/>
          <pc:sldMk cId="1691343525" sldId="257"/>
        </pc:sldMkLst>
        <pc:spChg chg="mod">
          <ac:chgData name="Gerjan van Oenen" userId="bc0ae170-95ff-4c3d-8805-41889b76f6d7" providerId="ADAL" clId="{221640DF-6F7F-43EB-9885-31123E4442D3}" dt="2024-09-02T13:30:05.309" v="31" actId="27636"/>
          <ac:spMkLst>
            <pc:docMk/>
            <pc:sldMk cId="1691343525" sldId="257"/>
            <ac:spMk id="2" creationId="{235ECDEE-D81F-DE04-0DB2-6AEDFBF95E44}"/>
          </ac:spMkLst>
        </pc:spChg>
      </pc:sldChg>
    </pc:docChg>
  </pc:docChgLst>
  <pc:docChgLst>
    <pc:chgData name="Gerjan van Oenen" userId="bc0ae170-95ff-4c3d-8805-41889b76f6d7" providerId="ADAL" clId="{88A41957-8F5A-4790-A008-108B5DE2E63C}"/>
    <pc:docChg chg="undo custSel addSld delSld modSld">
      <pc:chgData name="Gerjan van Oenen" userId="bc0ae170-95ff-4c3d-8805-41889b76f6d7" providerId="ADAL" clId="{88A41957-8F5A-4790-A008-108B5DE2E63C}" dt="2024-09-09T07:29:57.058" v="149" actId="478"/>
      <pc:docMkLst>
        <pc:docMk/>
      </pc:docMkLst>
      <pc:sldChg chg="delSp mod">
        <pc:chgData name="Gerjan van Oenen" userId="bc0ae170-95ff-4c3d-8805-41889b76f6d7" providerId="ADAL" clId="{88A41957-8F5A-4790-A008-108B5DE2E63C}" dt="2024-09-09T07:29:57.058" v="149" actId="478"/>
        <pc:sldMkLst>
          <pc:docMk/>
          <pc:sldMk cId="924162805" sldId="267"/>
        </pc:sldMkLst>
        <pc:spChg chg="del">
          <ac:chgData name="Gerjan van Oenen" userId="bc0ae170-95ff-4c3d-8805-41889b76f6d7" providerId="ADAL" clId="{88A41957-8F5A-4790-A008-108B5DE2E63C}" dt="2024-09-09T07:29:57.058" v="149" actId="478"/>
          <ac:spMkLst>
            <pc:docMk/>
            <pc:sldMk cId="924162805" sldId="267"/>
            <ac:spMk id="6" creationId="{2BD3BFC3-9A7A-B396-7148-3D92648A82D3}"/>
          </ac:spMkLst>
        </pc:spChg>
      </pc:sldChg>
      <pc:sldChg chg="modSp add mod modClrScheme chgLayout">
        <pc:chgData name="Gerjan van Oenen" userId="bc0ae170-95ff-4c3d-8805-41889b76f6d7" providerId="ADAL" clId="{88A41957-8F5A-4790-A008-108B5DE2E63C}" dt="2024-09-08T13:56:35.004" v="9" actId="12"/>
        <pc:sldMkLst>
          <pc:docMk/>
          <pc:sldMk cId="1646526146" sldId="268"/>
        </pc:sldMkLst>
        <pc:spChg chg="mod ord">
          <ac:chgData name="Gerjan van Oenen" userId="bc0ae170-95ff-4c3d-8805-41889b76f6d7" providerId="ADAL" clId="{88A41957-8F5A-4790-A008-108B5DE2E63C}" dt="2024-09-08T13:56:22.248" v="7" actId="14100"/>
          <ac:spMkLst>
            <pc:docMk/>
            <pc:sldMk cId="1646526146" sldId="268"/>
            <ac:spMk id="2" creationId="{6BB29433-1A39-CFFC-4CFC-42C0D7BCFFB3}"/>
          </ac:spMkLst>
        </pc:spChg>
        <pc:spChg chg="mod ord">
          <ac:chgData name="Gerjan van Oenen" userId="bc0ae170-95ff-4c3d-8805-41889b76f6d7" providerId="ADAL" clId="{88A41957-8F5A-4790-A008-108B5DE2E63C}" dt="2024-09-08T13:56:35.004" v="9" actId="12"/>
          <ac:spMkLst>
            <pc:docMk/>
            <pc:sldMk cId="1646526146" sldId="268"/>
            <ac:spMk id="3" creationId="{25B1D2A1-21C1-F320-51A4-5C17493A462D}"/>
          </ac:spMkLst>
        </pc:spChg>
      </pc:sldChg>
      <pc:sldChg chg="del">
        <pc:chgData name="Gerjan van Oenen" userId="bc0ae170-95ff-4c3d-8805-41889b76f6d7" providerId="ADAL" clId="{88A41957-8F5A-4790-A008-108B5DE2E63C}" dt="2024-09-08T13:55:07.136" v="0" actId="47"/>
        <pc:sldMkLst>
          <pc:docMk/>
          <pc:sldMk cId="2072579235" sldId="268"/>
        </pc:sldMkLst>
      </pc:sldChg>
      <pc:sldChg chg="del">
        <pc:chgData name="Gerjan van Oenen" userId="bc0ae170-95ff-4c3d-8805-41889b76f6d7" providerId="ADAL" clId="{88A41957-8F5A-4790-A008-108B5DE2E63C}" dt="2024-09-08T13:55:07.136" v="0" actId="47"/>
        <pc:sldMkLst>
          <pc:docMk/>
          <pc:sldMk cId="1339676785" sldId="269"/>
        </pc:sldMkLst>
      </pc:sldChg>
      <pc:sldChg chg="addSp delSp modSp add mod modClrScheme chgLayout">
        <pc:chgData name="Gerjan van Oenen" userId="bc0ae170-95ff-4c3d-8805-41889b76f6d7" providerId="ADAL" clId="{88A41957-8F5A-4790-A008-108B5DE2E63C}" dt="2024-09-08T13:57:21.684" v="13" actId="20577"/>
        <pc:sldMkLst>
          <pc:docMk/>
          <pc:sldMk cId="2650472986" sldId="270"/>
        </pc:sldMkLst>
        <pc:spChg chg="mod ord">
          <ac:chgData name="Gerjan van Oenen" userId="bc0ae170-95ff-4c3d-8805-41889b76f6d7" providerId="ADAL" clId="{88A41957-8F5A-4790-A008-108B5DE2E63C}" dt="2024-09-08T13:57:13.033" v="12" actId="26606"/>
          <ac:spMkLst>
            <pc:docMk/>
            <pc:sldMk cId="2650472986" sldId="270"/>
            <ac:spMk id="2" creationId="{EA4931DF-0479-68E0-0DFC-8A1D8FBA8B8B}"/>
          </ac:spMkLst>
        </pc:spChg>
        <pc:spChg chg="mod ord">
          <ac:chgData name="Gerjan van Oenen" userId="bc0ae170-95ff-4c3d-8805-41889b76f6d7" providerId="ADAL" clId="{88A41957-8F5A-4790-A008-108B5DE2E63C}" dt="2024-09-08T13:57:21.684" v="13" actId="20577"/>
          <ac:spMkLst>
            <pc:docMk/>
            <pc:sldMk cId="2650472986" sldId="270"/>
            <ac:spMk id="3" creationId="{06A03E97-42DE-3E12-B2BB-DDAB44ACA92E}"/>
          </ac:spMkLst>
        </pc:spChg>
        <pc:spChg chg="mod ord modVis">
          <ac:chgData name="Gerjan van Oenen" userId="bc0ae170-95ff-4c3d-8805-41889b76f6d7" providerId="ADAL" clId="{88A41957-8F5A-4790-A008-108B5DE2E63C}" dt="2024-09-08T13:57:13.033" v="12" actId="26606"/>
          <ac:spMkLst>
            <pc:docMk/>
            <pc:sldMk cId="2650472986" sldId="270"/>
            <ac:spMk id="4" creationId="{030B22D9-FA9A-024C-47A1-7F7AB828AAE2}"/>
          </ac:spMkLst>
        </pc:spChg>
        <pc:spChg chg="del">
          <ac:chgData name="Gerjan van Oenen" userId="bc0ae170-95ff-4c3d-8805-41889b76f6d7" providerId="ADAL" clId="{88A41957-8F5A-4790-A008-108B5DE2E63C}" dt="2024-09-08T13:55:37.034" v="5" actId="700"/>
          <ac:spMkLst>
            <pc:docMk/>
            <pc:sldMk cId="2650472986" sldId="270"/>
            <ac:spMk id="5" creationId="{66697F11-FA9A-4924-48DE-748A25D0C775}"/>
          </ac:spMkLst>
        </pc:spChg>
        <pc:spChg chg="add del mod ord">
          <ac:chgData name="Gerjan van Oenen" userId="bc0ae170-95ff-4c3d-8805-41889b76f6d7" providerId="ADAL" clId="{88A41957-8F5A-4790-A008-108B5DE2E63C}" dt="2024-09-08T13:57:13.033" v="12" actId="26606"/>
          <ac:spMkLst>
            <pc:docMk/>
            <pc:sldMk cId="2650472986" sldId="270"/>
            <ac:spMk id="7" creationId="{2587BDF5-B8FD-8C06-2030-8044188003B1}"/>
          </ac:spMkLst>
        </pc:spChg>
        <pc:spChg chg="add del mod ord">
          <ac:chgData name="Gerjan van Oenen" userId="bc0ae170-95ff-4c3d-8805-41889b76f6d7" providerId="ADAL" clId="{88A41957-8F5A-4790-A008-108B5DE2E63C}" dt="2024-09-08T13:57:13.033" v="12" actId="26606"/>
          <ac:spMkLst>
            <pc:docMk/>
            <pc:sldMk cId="2650472986" sldId="270"/>
            <ac:spMk id="8" creationId="{8E8E9582-0AAF-6D1B-EA31-E9E9ADB7902B}"/>
          </ac:spMkLst>
        </pc:spChg>
        <pc:spChg chg="add del mod ord">
          <ac:chgData name="Gerjan van Oenen" userId="bc0ae170-95ff-4c3d-8805-41889b76f6d7" providerId="ADAL" clId="{88A41957-8F5A-4790-A008-108B5DE2E63C}" dt="2024-09-08T13:57:13.033" v="12" actId="26606"/>
          <ac:spMkLst>
            <pc:docMk/>
            <pc:sldMk cId="2650472986" sldId="270"/>
            <ac:spMk id="9" creationId="{60A22314-47AB-7E57-B469-7867A9D655AE}"/>
          </ac:spMkLst>
        </pc:spChg>
        <pc:picChg chg="mod">
          <ac:chgData name="Gerjan van Oenen" userId="bc0ae170-95ff-4c3d-8805-41889b76f6d7" providerId="ADAL" clId="{88A41957-8F5A-4790-A008-108B5DE2E63C}" dt="2024-09-08T13:57:13.033" v="12" actId="26606"/>
          <ac:picMkLst>
            <pc:docMk/>
            <pc:sldMk cId="2650472986" sldId="270"/>
            <ac:picMk id="6" creationId="{7DBDF4CB-EC03-B85B-2560-EEF2B56ABBFE}"/>
          </ac:picMkLst>
        </pc:picChg>
      </pc:sldChg>
      <pc:sldChg chg="del">
        <pc:chgData name="Gerjan van Oenen" userId="bc0ae170-95ff-4c3d-8805-41889b76f6d7" providerId="ADAL" clId="{88A41957-8F5A-4790-A008-108B5DE2E63C}" dt="2024-09-08T13:55:07.136" v="0" actId="47"/>
        <pc:sldMkLst>
          <pc:docMk/>
          <pc:sldMk cId="3021605360" sldId="270"/>
        </pc:sldMkLst>
      </pc:sldChg>
      <pc:sldChg chg="addSp delSp modSp add mod modClrScheme chgLayout">
        <pc:chgData name="Gerjan van Oenen" userId="bc0ae170-95ff-4c3d-8805-41889b76f6d7" providerId="ADAL" clId="{88A41957-8F5A-4790-A008-108B5DE2E63C}" dt="2024-09-08T13:58:17.079" v="20" actId="1076"/>
        <pc:sldMkLst>
          <pc:docMk/>
          <pc:sldMk cId="1525789793" sldId="271"/>
        </pc:sldMkLst>
        <pc:spChg chg="mod ord">
          <ac:chgData name="Gerjan van Oenen" userId="bc0ae170-95ff-4c3d-8805-41889b76f6d7" providerId="ADAL" clId="{88A41957-8F5A-4790-A008-108B5DE2E63C}" dt="2024-09-08T13:58:17.079" v="20" actId="1076"/>
          <ac:spMkLst>
            <pc:docMk/>
            <pc:sldMk cId="1525789793" sldId="271"/>
            <ac:spMk id="2" creationId="{EA4931DF-0479-68E0-0DFC-8A1D8FBA8B8B}"/>
          </ac:spMkLst>
        </pc:spChg>
        <pc:spChg chg="add del mod ord">
          <ac:chgData name="Gerjan van Oenen" userId="bc0ae170-95ff-4c3d-8805-41889b76f6d7" providerId="ADAL" clId="{88A41957-8F5A-4790-A008-108B5DE2E63C}" dt="2024-09-08T13:57:51.386" v="16" actId="700"/>
          <ac:spMkLst>
            <pc:docMk/>
            <pc:sldMk cId="1525789793" sldId="271"/>
            <ac:spMk id="3" creationId="{EA14F0F2-C994-6F7B-54E8-C5B06E59E2F7}"/>
          </ac:spMkLst>
        </pc:spChg>
        <pc:spChg chg="mod ord">
          <ac:chgData name="Gerjan van Oenen" userId="bc0ae170-95ff-4c3d-8805-41889b76f6d7" providerId="ADAL" clId="{88A41957-8F5A-4790-A008-108B5DE2E63C}" dt="2024-09-08T13:58:03.845" v="18" actId="700"/>
          <ac:spMkLst>
            <pc:docMk/>
            <pc:sldMk cId="1525789793" sldId="271"/>
            <ac:spMk id="4" creationId="{030B22D9-FA9A-024C-47A1-7F7AB828AAE2}"/>
          </ac:spMkLst>
        </pc:spChg>
        <pc:spChg chg="add del mod ord">
          <ac:chgData name="Gerjan van Oenen" userId="bc0ae170-95ff-4c3d-8805-41889b76f6d7" providerId="ADAL" clId="{88A41957-8F5A-4790-A008-108B5DE2E63C}" dt="2024-09-08T13:57:51.386" v="16" actId="700"/>
          <ac:spMkLst>
            <pc:docMk/>
            <pc:sldMk cId="1525789793" sldId="271"/>
            <ac:spMk id="6" creationId="{74B20835-9323-42D8-DAF0-61970AD80220}"/>
          </ac:spMkLst>
        </pc:spChg>
        <pc:spChg chg="del">
          <ac:chgData name="Gerjan van Oenen" userId="bc0ae170-95ff-4c3d-8805-41889b76f6d7" providerId="ADAL" clId="{88A41957-8F5A-4790-A008-108B5DE2E63C}" dt="2024-09-08T13:55:37.034" v="5" actId="700"/>
          <ac:spMkLst>
            <pc:docMk/>
            <pc:sldMk cId="1525789793" sldId="271"/>
            <ac:spMk id="7" creationId="{E394EAD9-C93C-2055-130F-CDD73E956967}"/>
          </ac:spMkLst>
        </pc:spChg>
        <pc:spChg chg="add del mod ord">
          <ac:chgData name="Gerjan van Oenen" userId="bc0ae170-95ff-4c3d-8805-41889b76f6d7" providerId="ADAL" clId="{88A41957-8F5A-4790-A008-108B5DE2E63C}" dt="2024-09-08T13:58:03.845" v="18" actId="700"/>
          <ac:spMkLst>
            <pc:docMk/>
            <pc:sldMk cId="1525789793" sldId="271"/>
            <ac:spMk id="8" creationId="{F18C9346-126F-8485-F935-61B06D8F26B0}"/>
          </ac:spMkLst>
        </pc:spChg>
        <pc:spChg chg="add del mod ord">
          <ac:chgData name="Gerjan van Oenen" userId="bc0ae170-95ff-4c3d-8805-41889b76f6d7" providerId="ADAL" clId="{88A41957-8F5A-4790-A008-108B5DE2E63C}" dt="2024-09-08T13:58:03.845" v="18" actId="700"/>
          <ac:spMkLst>
            <pc:docMk/>
            <pc:sldMk cId="1525789793" sldId="271"/>
            <ac:spMk id="9" creationId="{86ACF4E8-0D75-6D8C-7AC7-20CEE7892DEF}"/>
          </ac:spMkLst>
        </pc:spChg>
        <pc:picChg chg="mod">
          <ac:chgData name="Gerjan van Oenen" userId="bc0ae170-95ff-4c3d-8805-41889b76f6d7" providerId="ADAL" clId="{88A41957-8F5A-4790-A008-108B5DE2E63C}" dt="2024-09-08T13:58:08.969" v="19" actId="1076"/>
          <ac:picMkLst>
            <pc:docMk/>
            <pc:sldMk cId="1525789793" sldId="271"/>
            <ac:picMk id="5" creationId="{9C615285-94DC-2EFE-27AF-DB967794171C}"/>
          </ac:picMkLst>
        </pc:picChg>
      </pc:sldChg>
      <pc:sldChg chg="del">
        <pc:chgData name="Gerjan van Oenen" userId="bc0ae170-95ff-4c3d-8805-41889b76f6d7" providerId="ADAL" clId="{88A41957-8F5A-4790-A008-108B5DE2E63C}" dt="2024-09-08T13:55:07.136" v="0" actId="47"/>
        <pc:sldMkLst>
          <pc:docMk/>
          <pc:sldMk cId="3541366355" sldId="271"/>
        </pc:sldMkLst>
      </pc:sldChg>
      <pc:sldChg chg="del">
        <pc:chgData name="Gerjan van Oenen" userId="bc0ae170-95ff-4c3d-8805-41889b76f6d7" providerId="ADAL" clId="{88A41957-8F5A-4790-A008-108B5DE2E63C}" dt="2024-09-08T13:55:07.136" v="0" actId="47"/>
        <pc:sldMkLst>
          <pc:docMk/>
          <pc:sldMk cId="468327436" sldId="272"/>
        </pc:sldMkLst>
      </pc:sldChg>
      <pc:sldChg chg="delSp modSp add mod modClrScheme chgLayout">
        <pc:chgData name="Gerjan van Oenen" userId="bc0ae170-95ff-4c3d-8805-41889b76f6d7" providerId="ADAL" clId="{88A41957-8F5A-4790-A008-108B5DE2E63C}" dt="2024-09-08T13:59:13.485" v="25" actId="1076"/>
        <pc:sldMkLst>
          <pc:docMk/>
          <pc:sldMk cId="1015707415" sldId="272"/>
        </pc:sldMkLst>
        <pc:spChg chg="mod ord">
          <ac:chgData name="Gerjan van Oenen" userId="bc0ae170-95ff-4c3d-8805-41889b76f6d7" providerId="ADAL" clId="{88A41957-8F5A-4790-A008-108B5DE2E63C}" dt="2024-09-08T13:58:52.596" v="22" actId="1076"/>
          <ac:spMkLst>
            <pc:docMk/>
            <pc:sldMk cId="1015707415" sldId="272"/>
            <ac:spMk id="2" creationId="{EA4931DF-0479-68E0-0DFC-8A1D8FBA8B8B}"/>
          </ac:spMkLst>
        </pc:spChg>
        <pc:spChg chg="mod ord">
          <ac:chgData name="Gerjan van Oenen" userId="bc0ae170-95ff-4c3d-8805-41889b76f6d7" providerId="ADAL" clId="{88A41957-8F5A-4790-A008-108B5DE2E63C}" dt="2024-09-08T13:55:37.034" v="5" actId="700"/>
          <ac:spMkLst>
            <pc:docMk/>
            <pc:sldMk cId="1015707415" sldId="272"/>
            <ac:spMk id="4" creationId="{030B22D9-FA9A-024C-47A1-7F7AB828AAE2}"/>
          </ac:spMkLst>
        </pc:spChg>
        <pc:spChg chg="del">
          <ac:chgData name="Gerjan van Oenen" userId="bc0ae170-95ff-4c3d-8805-41889b76f6d7" providerId="ADAL" clId="{88A41957-8F5A-4790-A008-108B5DE2E63C}" dt="2024-09-08T13:55:37.034" v="5" actId="700"/>
          <ac:spMkLst>
            <pc:docMk/>
            <pc:sldMk cId="1015707415" sldId="272"/>
            <ac:spMk id="6" creationId="{0E6BACA6-E2D8-09B5-D5C3-FC81D17ECF24}"/>
          </ac:spMkLst>
        </pc:spChg>
        <pc:picChg chg="mod">
          <ac:chgData name="Gerjan van Oenen" userId="bc0ae170-95ff-4c3d-8805-41889b76f6d7" providerId="ADAL" clId="{88A41957-8F5A-4790-A008-108B5DE2E63C}" dt="2024-09-08T13:59:13.485" v="25" actId="1076"/>
          <ac:picMkLst>
            <pc:docMk/>
            <pc:sldMk cId="1015707415" sldId="272"/>
            <ac:picMk id="7" creationId="{F1E0CD36-1913-D298-21EB-7377A09C29A9}"/>
          </ac:picMkLst>
        </pc:picChg>
      </pc:sldChg>
      <pc:sldChg chg="delSp modSp add mod modClrScheme chgLayout">
        <pc:chgData name="Gerjan van Oenen" userId="bc0ae170-95ff-4c3d-8805-41889b76f6d7" providerId="ADAL" clId="{88A41957-8F5A-4790-A008-108B5DE2E63C}" dt="2024-09-08T13:59:29.538" v="28" actId="1076"/>
        <pc:sldMkLst>
          <pc:docMk/>
          <pc:sldMk cId="1235739431" sldId="273"/>
        </pc:sldMkLst>
        <pc:spChg chg="mod ord">
          <ac:chgData name="Gerjan van Oenen" userId="bc0ae170-95ff-4c3d-8805-41889b76f6d7" providerId="ADAL" clId="{88A41957-8F5A-4790-A008-108B5DE2E63C}" dt="2024-09-08T13:59:29.538" v="28" actId="1076"/>
          <ac:spMkLst>
            <pc:docMk/>
            <pc:sldMk cId="1235739431" sldId="273"/>
            <ac:spMk id="2" creationId="{EA4931DF-0479-68E0-0DFC-8A1D8FBA8B8B}"/>
          </ac:spMkLst>
        </pc:spChg>
        <pc:spChg chg="del">
          <ac:chgData name="Gerjan van Oenen" userId="bc0ae170-95ff-4c3d-8805-41889b76f6d7" providerId="ADAL" clId="{88A41957-8F5A-4790-A008-108B5DE2E63C}" dt="2024-09-08T13:55:37.034" v="5" actId="700"/>
          <ac:spMkLst>
            <pc:docMk/>
            <pc:sldMk cId="1235739431" sldId="273"/>
            <ac:spMk id="3" creationId="{06A03E97-42DE-3E12-B2BB-DDAB44ACA92E}"/>
          </ac:spMkLst>
        </pc:spChg>
        <pc:spChg chg="mod ord">
          <ac:chgData name="Gerjan van Oenen" userId="bc0ae170-95ff-4c3d-8805-41889b76f6d7" providerId="ADAL" clId="{88A41957-8F5A-4790-A008-108B5DE2E63C}" dt="2024-09-08T13:55:37.034" v="5" actId="700"/>
          <ac:spMkLst>
            <pc:docMk/>
            <pc:sldMk cId="1235739431" sldId="273"/>
            <ac:spMk id="4" creationId="{030B22D9-FA9A-024C-47A1-7F7AB828AAE2}"/>
          </ac:spMkLst>
        </pc:spChg>
        <pc:picChg chg="mod">
          <ac:chgData name="Gerjan van Oenen" userId="bc0ae170-95ff-4c3d-8805-41889b76f6d7" providerId="ADAL" clId="{88A41957-8F5A-4790-A008-108B5DE2E63C}" dt="2024-09-08T13:59:23.640" v="27" actId="1076"/>
          <ac:picMkLst>
            <pc:docMk/>
            <pc:sldMk cId="1235739431" sldId="273"/>
            <ac:picMk id="6" creationId="{6502BDA6-F6BB-C189-1465-EAA9B36E38DD}"/>
          </ac:picMkLst>
        </pc:picChg>
      </pc:sldChg>
      <pc:sldChg chg="del">
        <pc:chgData name="Gerjan van Oenen" userId="bc0ae170-95ff-4c3d-8805-41889b76f6d7" providerId="ADAL" clId="{88A41957-8F5A-4790-A008-108B5DE2E63C}" dt="2024-09-08T13:55:07.136" v="0" actId="47"/>
        <pc:sldMkLst>
          <pc:docMk/>
          <pc:sldMk cId="3589597388" sldId="273"/>
        </pc:sldMkLst>
      </pc:sldChg>
      <pc:sldChg chg="delSp modSp add mod modClrScheme chgLayout">
        <pc:chgData name="Gerjan van Oenen" userId="bc0ae170-95ff-4c3d-8805-41889b76f6d7" providerId="ADAL" clId="{88A41957-8F5A-4790-A008-108B5DE2E63C}" dt="2024-09-08T13:59:50.850" v="32" actId="1076"/>
        <pc:sldMkLst>
          <pc:docMk/>
          <pc:sldMk cId="1010902047" sldId="274"/>
        </pc:sldMkLst>
        <pc:spChg chg="mod ord">
          <ac:chgData name="Gerjan van Oenen" userId="bc0ae170-95ff-4c3d-8805-41889b76f6d7" providerId="ADAL" clId="{88A41957-8F5A-4790-A008-108B5DE2E63C}" dt="2024-09-08T13:59:46.746" v="31" actId="1076"/>
          <ac:spMkLst>
            <pc:docMk/>
            <pc:sldMk cId="1010902047" sldId="274"/>
            <ac:spMk id="2" creationId="{EA4931DF-0479-68E0-0DFC-8A1D8FBA8B8B}"/>
          </ac:spMkLst>
        </pc:spChg>
        <pc:spChg chg="mod ord">
          <ac:chgData name="Gerjan van Oenen" userId="bc0ae170-95ff-4c3d-8805-41889b76f6d7" providerId="ADAL" clId="{88A41957-8F5A-4790-A008-108B5DE2E63C}" dt="2024-09-08T13:55:37.034" v="5" actId="700"/>
          <ac:spMkLst>
            <pc:docMk/>
            <pc:sldMk cId="1010902047" sldId="274"/>
            <ac:spMk id="4" creationId="{030B22D9-FA9A-024C-47A1-7F7AB828AAE2}"/>
          </ac:spMkLst>
        </pc:spChg>
        <pc:spChg chg="del">
          <ac:chgData name="Gerjan van Oenen" userId="bc0ae170-95ff-4c3d-8805-41889b76f6d7" providerId="ADAL" clId="{88A41957-8F5A-4790-A008-108B5DE2E63C}" dt="2024-09-08T13:55:37.034" v="5" actId="700"/>
          <ac:spMkLst>
            <pc:docMk/>
            <pc:sldMk cId="1010902047" sldId="274"/>
            <ac:spMk id="16" creationId="{6479EE6A-698B-EA74-22B3-D37BA7BA7DB6}"/>
          </ac:spMkLst>
        </pc:spChg>
        <pc:picChg chg="mod">
          <ac:chgData name="Gerjan van Oenen" userId="bc0ae170-95ff-4c3d-8805-41889b76f6d7" providerId="ADAL" clId="{88A41957-8F5A-4790-A008-108B5DE2E63C}" dt="2024-09-08T13:59:50.850" v="32" actId="1076"/>
          <ac:picMkLst>
            <pc:docMk/>
            <pc:sldMk cId="1010902047" sldId="274"/>
            <ac:picMk id="7" creationId="{FF47FBBC-EA2B-041A-58B6-7B838A2D0DC0}"/>
          </ac:picMkLst>
        </pc:picChg>
      </pc:sldChg>
      <pc:sldChg chg="del">
        <pc:chgData name="Gerjan van Oenen" userId="bc0ae170-95ff-4c3d-8805-41889b76f6d7" providerId="ADAL" clId="{88A41957-8F5A-4790-A008-108B5DE2E63C}" dt="2024-09-08T13:55:07.136" v="0" actId="47"/>
        <pc:sldMkLst>
          <pc:docMk/>
          <pc:sldMk cId="3697424895" sldId="274"/>
        </pc:sldMkLst>
      </pc:sldChg>
      <pc:sldChg chg="delSp modSp add mod modClrScheme chgLayout">
        <pc:chgData name="Gerjan van Oenen" userId="bc0ae170-95ff-4c3d-8805-41889b76f6d7" providerId="ADAL" clId="{88A41957-8F5A-4790-A008-108B5DE2E63C}" dt="2024-09-08T14:00:16.118" v="33" actId="700"/>
        <pc:sldMkLst>
          <pc:docMk/>
          <pc:sldMk cId="3140525958" sldId="275"/>
        </pc:sldMkLst>
        <pc:spChg chg="mod ord">
          <ac:chgData name="Gerjan van Oenen" userId="bc0ae170-95ff-4c3d-8805-41889b76f6d7" providerId="ADAL" clId="{88A41957-8F5A-4790-A008-108B5DE2E63C}" dt="2024-09-08T14:00:16.118" v="33" actId="700"/>
          <ac:spMkLst>
            <pc:docMk/>
            <pc:sldMk cId="3140525958" sldId="275"/>
            <ac:spMk id="7" creationId="{9F6C0554-51C5-D1E2-CCB0-508397A014F3}"/>
          </ac:spMkLst>
        </pc:spChg>
        <pc:spChg chg="del">
          <ac:chgData name="Gerjan van Oenen" userId="bc0ae170-95ff-4c3d-8805-41889b76f6d7" providerId="ADAL" clId="{88A41957-8F5A-4790-A008-108B5DE2E63C}" dt="2024-09-08T13:55:37.034" v="5" actId="700"/>
          <ac:spMkLst>
            <pc:docMk/>
            <pc:sldMk cId="3140525958" sldId="275"/>
            <ac:spMk id="8" creationId="{88FE2EA3-8CDA-8B57-8996-AD4875A1438A}"/>
          </ac:spMkLst>
        </pc:spChg>
      </pc:sldChg>
      <pc:sldChg chg="del">
        <pc:chgData name="Gerjan van Oenen" userId="bc0ae170-95ff-4c3d-8805-41889b76f6d7" providerId="ADAL" clId="{88A41957-8F5A-4790-A008-108B5DE2E63C}" dt="2024-09-08T13:55:07.136" v="0" actId="47"/>
        <pc:sldMkLst>
          <pc:docMk/>
          <pc:sldMk cId="3252441513" sldId="275"/>
        </pc:sldMkLst>
      </pc:sldChg>
      <pc:sldChg chg="del">
        <pc:chgData name="Gerjan van Oenen" userId="bc0ae170-95ff-4c3d-8805-41889b76f6d7" providerId="ADAL" clId="{88A41957-8F5A-4790-A008-108B5DE2E63C}" dt="2024-09-08T13:55:07.136" v="0" actId="47"/>
        <pc:sldMkLst>
          <pc:docMk/>
          <pc:sldMk cId="873797937" sldId="276"/>
        </pc:sldMkLst>
      </pc:sldChg>
      <pc:sldChg chg="modSp add mod modClrScheme chgLayout">
        <pc:chgData name="Gerjan van Oenen" userId="bc0ae170-95ff-4c3d-8805-41889b76f6d7" providerId="ADAL" clId="{88A41957-8F5A-4790-A008-108B5DE2E63C}" dt="2024-09-09T07:08:46.154" v="46" actId="14100"/>
        <pc:sldMkLst>
          <pc:docMk/>
          <pc:sldMk cId="4200959540" sldId="276"/>
        </pc:sldMkLst>
        <pc:spChg chg="mod ord">
          <ac:chgData name="Gerjan van Oenen" userId="bc0ae170-95ff-4c3d-8805-41889b76f6d7" providerId="ADAL" clId="{88A41957-8F5A-4790-A008-108B5DE2E63C}" dt="2024-09-09T07:08:26.129" v="44" actId="14100"/>
          <ac:spMkLst>
            <pc:docMk/>
            <pc:sldMk cId="4200959540" sldId="276"/>
            <ac:spMk id="4" creationId="{2806638F-599C-A3B6-637D-F83F87DFA90C}"/>
          </ac:spMkLst>
        </pc:spChg>
        <pc:spChg chg="mod ord">
          <ac:chgData name="Gerjan van Oenen" userId="bc0ae170-95ff-4c3d-8805-41889b76f6d7" providerId="ADAL" clId="{88A41957-8F5A-4790-A008-108B5DE2E63C}" dt="2024-09-09T07:08:16.065" v="39" actId="1076"/>
          <ac:spMkLst>
            <pc:docMk/>
            <pc:sldMk cId="4200959540" sldId="276"/>
            <ac:spMk id="6" creationId="{75E82039-0914-0A2A-ADF5-F853B621361E}"/>
          </ac:spMkLst>
        </pc:spChg>
        <pc:picChg chg="mod ord">
          <ac:chgData name="Gerjan van Oenen" userId="bc0ae170-95ff-4c3d-8805-41889b76f6d7" providerId="ADAL" clId="{88A41957-8F5A-4790-A008-108B5DE2E63C}" dt="2024-09-09T07:08:46.154" v="46" actId="14100"/>
          <ac:picMkLst>
            <pc:docMk/>
            <pc:sldMk cId="4200959540" sldId="276"/>
            <ac:picMk id="7" creationId="{A88319AD-BDAC-E347-4D91-C76A840AAA72}"/>
          </ac:picMkLst>
        </pc:picChg>
      </pc:sldChg>
      <pc:sldChg chg="modSp add mod modClrScheme chgLayout">
        <pc:chgData name="Gerjan van Oenen" userId="bc0ae170-95ff-4c3d-8805-41889b76f6d7" providerId="ADAL" clId="{88A41957-8F5A-4790-A008-108B5DE2E63C}" dt="2024-09-09T07:09:16.977" v="50" actId="14100"/>
        <pc:sldMkLst>
          <pc:docMk/>
          <pc:sldMk cId="3022790866" sldId="277"/>
        </pc:sldMkLst>
        <pc:spChg chg="mod ord">
          <ac:chgData name="Gerjan van Oenen" userId="bc0ae170-95ff-4c3d-8805-41889b76f6d7" providerId="ADAL" clId="{88A41957-8F5A-4790-A008-108B5DE2E63C}" dt="2024-09-09T07:09:16.977" v="50" actId="14100"/>
          <ac:spMkLst>
            <pc:docMk/>
            <pc:sldMk cId="3022790866" sldId="277"/>
            <ac:spMk id="2" creationId="{1BDBCFCD-33D1-388F-256E-290B131B19CB}"/>
          </ac:spMkLst>
        </pc:spChg>
        <pc:spChg chg="mod ord">
          <ac:chgData name="Gerjan van Oenen" userId="bc0ae170-95ff-4c3d-8805-41889b76f6d7" providerId="ADAL" clId="{88A41957-8F5A-4790-A008-108B5DE2E63C}" dt="2024-09-09T07:09:08.570" v="49" actId="1076"/>
          <ac:spMkLst>
            <pc:docMk/>
            <pc:sldMk cId="3022790866" sldId="277"/>
            <ac:spMk id="4" creationId="{EBCBBD6B-A728-2BE5-21D4-B95DB68EB3BD}"/>
          </ac:spMkLst>
        </pc:spChg>
        <pc:picChg chg="mod ord">
          <ac:chgData name="Gerjan van Oenen" userId="bc0ae170-95ff-4c3d-8805-41889b76f6d7" providerId="ADAL" clId="{88A41957-8F5A-4790-A008-108B5DE2E63C}" dt="2024-09-09T07:08:57.768" v="48" actId="14100"/>
          <ac:picMkLst>
            <pc:docMk/>
            <pc:sldMk cId="3022790866" sldId="277"/>
            <ac:picMk id="5" creationId="{589803CB-7C85-D49A-CB14-24AACF425192}"/>
          </ac:picMkLst>
        </pc:picChg>
      </pc:sldChg>
      <pc:sldChg chg="del">
        <pc:chgData name="Gerjan van Oenen" userId="bc0ae170-95ff-4c3d-8805-41889b76f6d7" providerId="ADAL" clId="{88A41957-8F5A-4790-A008-108B5DE2E63C}" dt="2024-09-08T13:55:07.136" v="0" actId="47"/>
        <pc:sldMkLst>
          <pc:docMk/>
          <pc:sldMk cId="3521683274" sldId="277"/>
        </pc:sldMkLst>
      </pc:sldChg>
      <pc:sldChg chg="del">
        <pc:chgData name="Gerjan van Oenen" userId="bc0ae170-95ff-4c3d-8805-41889b76f6d7" providerId="ADAL" clId="{88A41957-8F5A-4790-A008-108B5DE2E63C}" dt="2024-09-08T13:55:07.136" v="0" actId="47"/>
        <pc:sldMkLst>
          <pc:docMk/>
          <pc:sldMk cId="921405161" sldId="278"/>
        </pc:sldMkLst>
      </pc:sldChg>
      <pc:sldChg chg="del">
        <pc:chgData name="Gerjan van Oenen" userId="bc0ae170-95ff-4c3d-8805-41889b76f6d7" providerId="ADAL" clId="{88A41957-8F5A-4790-A008-108B5DE2E63C}" dt="2024-09-08T13:55:07.136" v="0" actId="47"/>
        <pc:sldMkLst>
          <pc:docMk/>
          <pc:sldMk cId="1351180001" sldId="279"/>
        </pc:sldMkLst>
      </pc:sldChg>
      <pc:sldChg chg="modSp add mod modClrScheme chgLayout">
        <pc:chgData name="Gerjan van Oenen" userId="bc0ae170-95ff-4c3d-8805-41889b76f6d7" providerId="ADAL" clId="{88A41957-8F5A-4790-A008-108B5DE2E63C}" dt="2024-09-09T07:09:43.980" v="53" actId="14100"/>
        <pc:sldMkLst>
          <pc:docMk/>
          <pc:sldMk cId="3521683274" sldId="279"/>
        </pc:sldMkLst>
        <pc:spChg chg="mod ord">
          <ac:chgData name="Gerjan van Oenen" userId="bc0ae170-95ff-4c3d-8805-41889b76f6d7" providerId="ADAL" clId="{88A41957-8F5A-4790-A008-108B5DE2E63C}" dt="2024-09-08T13:55:37.034" v="5" actId="700"/>
          <ac:spMkLst>
            <pc:docMk/>
            <pc:sldMk cId="3521683274" sldId="279"/>
            <ac:spMk id="10" creationId="{D3F0E6FB-3933-1D9A-5CE9-A626056E6639}"/>
          </ac:spMkLst>
        </pc:spChg>
        <pc:graphicFrameChg chg="mod">
          <ac:chgData name="Gerjan van Oenen" userId="bc0ae170-95ff-4c3d-8805-41889b76f6d7" providerId="ADAL" clId="{88A41957-8F5A-4790-A008-108B5DE2E63C}" dt="2024-09-09T07:09:43.980" v="53" actId="14100"/>
          <ac:graphicFrameMkLst>
            <pc:docMk/>
            <pc:sldMk cId="3521683274" sldId="279"/>
            <ac:graphicFrameMk id="43" creationId="{DAB52A87-473E-10AF-231F-56A4FD15D8DE}"/>
          </ac:graphicFrameMkLst>
        </pc:graphicFrameChg>
        <pc:picChg chg="mod ord">
          <ac:chgData name="Gerjan van Oenen" userId="bc0ae170-95ff-4c3d-8805-41889b76f6d7" providerId="ADAL" clId="{88A41957-8F5A-4790-A008-108B5DE2E63C}" dt="2024-09-08T13:55:37.034" v="5" actId="700"/>
          <ac:picMkLst>
            <pc:docMk/>
            <pc:sldMk cId="3521683274" sldId="279"/>
            <ac:picMk id="5" creationId="{DA5064A5-E0ED-30AE-FA7A-A4B7ABBDA704}"/>
          </ac:picMkLst>
        </pc:picChg>
      </pc:sldChg>
      <pc:sldChg chg="modSp add mod modClrScheme chgLayout">
        <pc:chgData name="Gerjan van Oenen" userId="bc0ae170-95ff-4c3d-8805-41889b76f6d7" providerId="ADAL" clId="{88A41957-8F5A-4790-A008-108B5DE2E63C}" dt="2024-09-09T07:12:47.393" v="80" actId="20577"/>
        <pc:sldMkLst>
          <pc:docMk/>
          <pc:sldMk cId="743739709" sldId="280"/>
        </pc:sldMkLst>
        <pc:spChg chg="mod ord">
          <ac:chgData name="Gerjan van Oenen" userId="bc0ae170-95ff-4c3d-8805-41889b76f6d7" providerId="ADAL" clId="{88A41957-8F5A-4790-A008-108B5DE2E63C}" dt="2024-09-09T07:12:34.031" v="57" actId="1076"/>
          <ac:spMkLst>
            <pc:docMk/>
            <pc:sldMk cId="743739709" sldId="280"/>
            <ac:spMk id="2" creationId="{142E9D5B-D103-CCCB-7290-B81BEFC097C6}"/>
          </ac:spMkLst>
        </pc:spChg>
        <pc:spChg chg="mod ord">
          <ac:chgData name="Gerjan van Oenen" userId="bc0ae170-95ff-4c3d-8805-41889b76f6d7" providerId="ADAL" clId="{88A41957-8F5A-4790-A008-108B5DE2E63C}" dt="2024-09-09T07:12:47.393" v="80" actId="20577"/>
          <ac:spMkLst>
            <pc:docMk/>
            <pc:sldMk cId="743739709" sldId="280"/>
            <ac:spMk id="3" creationId="{43B5B189-8561-B247-25BF-B9B6E663EC7D}"/>
          </ac:spMkLst>
        </pc:spChg>
      </pc:sldChg>
      <pc:sldChg chg="del">
        <pc:chgData name="Gerjan van Oenen" userId="bc0ae170-95ff-4c3d-8805-41889b76f6d7" providerId="ADAL" clId="{88A41957-8F5A-4790-A008-108B5DE2E63C}" dt="2024-09-08T13:55:07.136" v="0" actId="47"/>
        <pc:sldMkLst>
          <pc:docMk/>
          <pc:sldMk cId="1051725141" sldId="280"/>
        </pc:sldMkLst>
      </pc:sldChg>
      <pc:sldChg chg="del">
        <pc:chgData name="Gerjan van Oenen" userId="bc0ae170-95ff-4c3d-8805-41889b76f6d7" providerId="ADAL" clId="{88A41957-8F5A-4790-A008-108B5DE2E63C}" dt="2024-09-08T13:55:07.136" v="0" actId="47"/>
        <pc:sldMkLst>
          <pc:docMk/>
          <pc:sldMk cId="1716874914" sldId="281"/>
        </pc:sldMkLst>
      </pc:sldChg>
      <pc:sldChg chg="del">
        <pc:chgData name="Gerjan van Oenen" userId="bc0ae170-95ff-4c3d-8805-41889b76f6d7" providerId="ADAL" clId="{88A41957-8F5A-4790-A008-108B5DE2E63C}" dt="2024-09-08T13:55:07.136" v="0" actId="47"/>
        <pc:sldMkLst>
          <pc:docMk/>
          <pc:sldMk cId="1881682870" sldId="282"/>
        </pc:sldMkLst>
      </pc:sldChg>
      <pc:sldChg chg="delSp modSp add mod modClrScheme chgLayout">
        <pc:chgData name="Gerjan van Oenen" userId="bc0ae170-95ff-4c3d-8805-41889b76f6d7" providerId="ADAL" clId="{88A41957-8F5A-4790-A008-108B5DE2E63C}" dt="2024-09-09T07:13:11.527" v="82" actId="700"/>
        <pc:sldMkLst>
          <pc:docMk/>
          <pc:sldMk cId="2174006821" sldId="282"/>
        </pc:sldMkLst>
        <pc:spChg chg="mod ord">
          <ac:chgData name="Gerjan van Oenen" userId="bc0ae170-95ff-4c3d-8805-41889b76f6d7" providerId="ADAL" clId="{88A41957-8F5A-4790-A008-108B5DE2E63C}" dt="2024-09-09T07:13:11.527" v="82" actId="700"/>
          <ac:spMkLst>
            <pc:docMk/>
            <pc:sldMk cId="2174006821" sldId="282"/>
            <ac:spMk id="7" creationId="{9F6C0554-51C5-D1E2-CCB0-508397A014F3}"/>
          </ac:spMkLst>
        </pc:spChg>
        <pc:spChg chg="del">
          <ac:chgData name="Gerjan van Oenen" userId="bc0ae170-95ff-4c3d-8805-41889b76f6d7" providerId="ADAL" clId="{88A41957-8F5A-4790-A008-108B5DE2E63C}" dt="2024-09-08T13:55:37.034" v="5" actId="700"/>
          <ac:spMkLst>
            <pc:docMk/>
            <pc:sldMk cId="2174006821" sldId="282"/>
            <ac:spMk id="8" creationId="{88FE2EA3-8CDA-8B57-8996-AD4875A1438A}"/>
          </ac:spMkLst>
        </pc:spChg>
      </pc:sldChg>
      <pc:sldChg chg="modSp add mod modClrScheme chgLayout">
        <pc:chgData name="Gerjan van Oenen" userId="bc0ae170-95ff-4c3d-8805-41889b76f6d7" providerId="ADAL" clId="{88A41957-8F5A-4790-A008-108B5DE2E63C}" dt="2024-09-09T07:14:17.497" v="89" actId="1076"/>
        <pc:sldMkLst>
          <pc:docMk/>
          <pc:sldMk cId="1585467153" sldId="283"/>
        </pc:sldMkLst>
        <pc:spChg chg="mod ord">
          <ac:chgData name="Gerjan van Oenen" userId="bc0ae170-95ff-4c3d-8805-41889b76f6d7" providerId="ADAL" clId="{88A41957-8F5A-4790-A008-108B5DE2E63C}" dt="2024-09-09T07:14:17.497" v="89" actId="1076"/>
          <ac:spMkLst>
            <pc:docMk/>
            <pc:sldMk cId="1585467153" sldId="283"/>
            <ac:spMk id="4" creationId="{2806638F-599C-A3B6-637D-F83F87DFA90C}"/>
          </ac:spMkLst>
        </pc:spChg>
        <pc:spChg chg="mod ord">
          <ac:chgData name="Gerjan van Oenen" userId="bc0ae170-95ff-4c3d-8805-41889b76f6d7" providerId="ADAL" clId="{88A41957-8F5A-4790-A008-108B5DE2E63C}" dt="2024-09-09T07:14:17.497" v="89" actId="1076"/>
          <ac:spMkLst>
            <pc:docMk/>
            <pc:sldMk cId="1585467153" sldId="283"/>
            <ac:spMk id="6" creationId="{75E82039-0914-0A2A-ADF5-F853B621361E}"/>
          </ac:spMkLst>
        </pc:spChg>
        <pc:picChg chg="mod ord">
          <ac:chgData name="Gerjan van Oenen" userId="bc0ae170-95ff-4c3d-8805-41889b76f6d7" providerId="ADAL" clId="{88A41957-8F5A-4790-A008-108B5DE2E63C}" dt="2024-09-09T07:13:40.127" v="84" actId="14100"/>
          <ac:picMkLst>
            <pc:docMk/>
            <pc:sldMk cId="1585467153" sldId="283"/>
            <ac:picMk id="8" creationId="{C0D66C28-14F9-C750-FA31-8FB750BB1AC7}"/>
          </ac:picMkLst>
        </pc:picChg>
      </pc:sldChg>
      <pc:sldChg chg="del">
        <pc:chgData name="Gerjan van Oenen" userId="bc0ae170-95ff-4c3d-8805-41889b76f6d7" providerId="ADAL" clId="{88A41957-8F5A-4790-A008-108B5DE2E63C}" dt="2024-09-08T13:55:07.136" v="0" actId="47"/>
        <pc:sldMkLst>
          <pc:docMk/>
          <pc:sldMk cId="1963163268" sldId="283"/>
        </pc:sldMkLst>
      </pc:sldChg>
      <pc:sldChg chg="modSp add mod modClrScheme chgLayout">
        <pc:chgData name="Gerjan van Oenen" userId="bc0ae170-95ff-4c3d-8805-41889b76f6d7" providerId="ADAL" clId="{88A41957-8F5A-4790-A008-108B5DE2E63C}" dt="2024-09-09T07:14:44.267" v="94" actId="14100"/>
        <pc:sldMkLst>
          <pc:docMk/>
          <pc:sldMk cId="1630154759" sldId="284"/>
        </pc:sldMkLst>
        <pc:spChg chg="mod ord">
          <ac:chgData name="Gerjan van Oenen" userId="bc0ae170-95ff-4c3d-8805-41889b76f6d7" providerId="ADAL" clId="{88A41957-8F5A-4790-A008-108B5DE2E63C}" dt="2024-09-09T07:14:44.267" v="94" actId="14100"/>
          <ac:spMkLst>
            <pc:docMk/>
            <pc:sldMk cId="1630154759" sldId="284"/>
            <ac:spMk id="2" creationId="{76580AB9-F6D2-4C87-9DAD-1FA7F71EC676}"/>
          </ac:spMkLst>
        </pc:spChg>
        <pc:spChg chg="mod ord">
          <ac:chgData name="Gerjan van Oenen" userId="bc0ae170-95ff-4c3d-8805-41889b76f6d7" providerId="ADAL" clId="{88A41957-8F5A-4790-A008-108B5DE2E63C}" dt="2024-09-09T07:14:33.559" v="91" actId="1076"/>
          <ac:spMkLst>
            <pc:docMk/>
            <pc:sldMk cId="1630154759" sldId="284"/>
            <ac:spMk id="3" creationId="{EFE67E1C-9E69-454A-B77D-484FE2A06734}"/>
          </ac:spMkLst>
        </pc:spChg>
        <pc:spChg chg="mod ord">
          <ac:chgData name="Gerjan van Oenen" userId="bc0ae170-95ff-4c3d-8805-41889b76f6d7" providerId="ADAL" clId="{88A41957-8F5A-4790-A008-108B5DE2E63C}" dt="2024-09-08T13:55:37.034" v="5" actId="700"/>
          <ac:spMkLst>
            <pc:docMk/>
            <pc:sldMk cId="1630154759" sldId="284"/>
            <ac:spMk id="4" creationId="{DD53635A-E98D-4370-A6FE-B928B85F9A4F}"/>
          </ac:spMkLst>
        </pc:spChg>
      </pc:sldChg>
      <pc:sldChg chg="del">
        <pc:chgData name="Gerjan van Oenen" userId="bc0ae170-95ff-4c3d-8805-41889b76f6d7" providerId="ADAL" clId="{88A41957-8F5A-4790-A008-108B5DE2E63C}" dt="2024-09-08T13:55:07.136" v="0" actId="47"/>
        <pc:sldMkLst>
          <pc:docMk/>
          <pc:sldMk cId="1972884684" sldId="284"/>
        </pc:sldMkLst>
      </pc:sldChg>
      <pc:sldChg chg="del">
        <pc:chgData name="Gerjan van Oenen" userId="bc0ae170-95ff-4c3d-8805-41889b76f6d7" providerId="ADAL" clId="{88A41957-8F5A-4790-A008-108B5DE2E63C}" dt="2024-09-08T13:55:07.136" v="0" actId="47"/>
        <pc:sldMkLst>
          <pc:docMk/>
          <pc:sldMk cId="325426328" sldId="285"/>
        </pc:sldMkLst>
      </pc:sldChg>
      <pc:sldChg chg="modSp add mod modClrScheme chgLayout">
        <pc:chgData name="Gerjan van Oenen" userId="bc0ae170-95ff-4c3d-8805-41889b76f6d7" providerId="ADAL" clId="{88A41957-8F5A-4790-A008-108B5DE2E63C}" dt="2024-09-09T07:25:05.824" v="103" actId="14100"/>
        <pc:sldMkLst>
          <pc:docMk/>
          <pc:sldMk cId="2558525450" sldId="285"/>
        </pc:sldMkLst>
        <pc:spChg chg="mod ord">
          <ac:chgData name="Gerjan van Oenen" userId="bc0ae170-95ff-4c3d-8805-41889b76f6d7" providerId="ADAL" clId="{88A41957-8F5A-4790-A008-108B5DE2E63C}" dt="2024-09-09T07:24:44.267" v="99" actId="1076"/>
          <ac:spMkLst>
            <pc:docMk/>
            <pc:sldMk cId="2558525450" sldId="285"/>
            <ac:spMk id="2" creationId="{C82558C9-49A9-F0F4-3A07-F1B33098AB61}"/>
          </ac:spMkLst>
        </pc:spChg>
        <pc:spChg chg="mod ord">
          <ac:chgData name="Gerjan van Oenen" userId="bc0ae170-95ff-4c3d-8805-41889b76f6d7" providerId="ADAL" clId="{88A41957-8F5A-4790-A008-108B5DE2E63C}" dt="2024-09-09T07:24:38.840" v="97" actId="1076"/>
          <ac:spMkLst>
            <pc:docMk/>
            <pc:sldMk cId="2558525450" sldId="285"/>
            <ac:spMk id="3" creationId="{4D30FCF0-FBA0-5847-EC74-D5C47BE653D9}"/>
          </ac:spMkLst>
        </pc:spChg>
        <pc:spChg chg="mod ord">
          <ac:chgData name="Gerjan van Oenen" userId="bc0ae170-95ff-4c3d-8805-41889b76f6d7" providerId="ADAL" clId="{88A41957-8F5A-4790-A008-108B5DE2E63C}" dt="2024-09-08T13:55:37.034" v="5" actId="700"/>
          <ac:spMkLst>
            <pc:docMk/>
            <pc:sldMk cId="2558525450" sldId="285"/>
            <ac:spMk id="4" creationId="{67812A8B-E79C-F0BB-8BA9-C4337FAB4E4F}"/>
          </ac:spMkLst>
        </pc:spChg>
        <pc:cxnChg chg="mod">
          <ac:chgData name="Gerjan van Oenen" userId="bc0ae170-95ff-4c3d-8805-41889b76f6d7" providerId="ADAL" clId="{88A41957-8F5A-4790-A008-108B5DE2E63C}" dt="2024-09-09T07:25:03.290" v="102" actId="14100"/>
          <ac:cxnSpMkLst>
            <pc:docMk/>
            <pc:sldMk cId="2558525450" sldId="285"/>
            <ac:cxnSpMk id="9" creationId="{981ACAA9-1A8C-A02F-5C59-8A8CC24C1B28}"/>
          </ac:cxnSpMkLst>
        </pc:cxnChg>
        <pc:cxnChg chg="mod">
          <ac:chgData name="Gerjan van Oenen" userId="bc0ae170-95ff-4c3d-8805-41889b76f6d7" providerId="ADAL" clId="{88A41957-8F5A-4790-A008-108B5DE2E63C}" dt="2024-09-09T07:25:05.824" v="103" actId="14100"/>
          <ac:cxnSpMkLst>
            <pc:docMk/>
            <pc:sldMk cId="2558525450" sldId="285"/>
            <ac:cxnSpMk id="11" creationId="{9346128C-8315-ADAF-0AF6-86667189DF3A}"/>
          </ac:cxnSpMkLst>
        </pc:cxnChg>
      </pc:sldChg>
      <pc:sldChg chg="modSp add mod modClrScheme chgLayout">
        <pc:chgData name="Gerjan van Oenen" userId="bc0ae170-95ff-4c3d-8805-41889b76f6d7" providerId="ADAL" clId="{88A41957-8F5A-4790-A008-108B5DE2E63C}" dt="2024-09-09T07:25:24.992" v="107" actId="1076"/>
        <pc:sldMkLst>
          <pc:docMk/>
          <pc:sldMk cId="1790539368" sldId="286"/>
        </pc:sldMkLst>
        <pc:spChg chg="mod ord">
          <ac:chgData name="Gerjan van Oenen" userId="bc0ae170-95ff-4c3d-8805-41889b76f6d7" providerId="ADAL" clId="{88A41957-8F5A-4790-A008-108B5DE2E63C}" dt="2024-09-09T07:25:24.992" v="107" actId="1076"/>
          <ac:spMkLst>
            <pc:docMk/>
            <pc:sldMk cId="1790539368" sldId="286"/>
            <ac:spMk id="2" creationId="{7B091EF8-2CB6-81B1-FB2D-B82963D150C2}"/>
          </ac:spMkLst>
        </pc:spChg>
        <pc:spChg chg="mod ord">
          <ac:chgData name="Gerjan van Oenen" userId="bc0ae170-95ff-4c3d-8805-41889b76f6d7" providerId="ADAL" clId="{88A41957-8F5A-4790-A008-108B5DE2E63C}" dt="2024-09-09T07:25:16.882" v="105" actId="1076"/>
          <ac:spMkLst>
            <pc:docMk/>
            <pc:sldMk cId="1790539368" sldId="286"/>
            <ac:spMk id="3" creationId="{627888D0-2316-09F8-256D-85E6A82C3482}"/>
          </ac:spMkLst>
        </pc:spChg>
        <pc:spChg chg="mod ord">
          <ac:chgData name="Gerjan van Oenen" userId="bc0ae170-95ff-4c3d-8805-41889b76f6d7" providerId="ADAL" clId="{88A41957-8F5A-4790-A008-108B5DE2E63C}" dt="2024-09-08T13:55:37.034" v="5" actId="700"/>
          <ac:spMkLst>
            <pc:docMk/>
            <pc:sldMk cId="1790539368" sldId="286"/>
            <ac:spMk id="4" creationId="{103075E6-55CD-1400-2525-B4BCFC7B7330}"/>
          </ac:spMkLst>
        </pc:spChg>
      </pc:sldChg>
      <pc:sldChg chg="del">
        <pc:chgData name="Gerjan van Oenen" userId="bc0ae170-95ff-4c3d-8805-41889b76f6d7" providerId="ADAL" clId="{88A41957-8F5A-4790-A008-108B5DE2E63C}" dt="2024-09-08T13:55:07.136" v="0" actId="47"/>
        <pc:sldMkLst>
          <pc:docMk/>
          <pc:sldMk cId="3387366875" sldId="286"/>
        </pc:sldMkLst>
      </pc:sldChg>
      <pc:sldChg chg="modSp add mod modClrScheme chgLayout">
        <pc:chgData name="Gerjan van Oenen" userId="bc0ae170-95ff-4c3d-8805-41889b76f6d7" providerId="ADAL" clId="{88A41957-8F5A-4790-A008-108B5DE2E63C}" dt="2024-09-08T13:55:37.034" v="5" actId="700"/>
        <pc:sldMkLst>
          <pc:docMk/>
          <pc:sldMk cId="1281629035" sldId="287"/>
        </pc:sldMkLst>
        <pc:spChg chg="mod ord">
          <ac:chgData name="Gerjan van Oenen" userId="bc0ae170-95ff-4c3d-8805-41889b76f6d7" providerId="ADAL" clId="{88A41957-8F5A-4790-A008-108B5DE2E63C}" dt="2024-09-08T13:55:37.034" v="5" actId="700"/>
          <ac:spMkLst>
            <pc:docMk/>
            <pc:sldMk cId="1281629035" sldId="287"/>
            <ac:spMk id="10" creationId="{D3F0E6FB-3933-1D9A-5CE9-A626056E6639}"/>
          </ac:spMkLst>
        </pc:spChg>
        <pc:picChg chg="mod ord">
          <ac:chgData name="Gerjan van Oenen" userId="bc0ae170-95ff-4c3d-8805-41889b76f6d7" providerId="ADAL" clId="{88A41957-8F5A-4790-A008-108B5DE2E63C}" dt="2024-09-08T13:55:37.034" v="5" actId="700"/>
          <ac:picMkLst>
            <pc:docMk/>
            <pc:sldMk cId="1281629035" sldId="287"/>
            <ac:picMk id="5" creationId="{DA5064A5-E0ED-30AE-FA7A-A4B7ABBDA704}"/>
          </ac:picMkLst>
        </pc:picChg>
      </pc:sldChg>
      <pc:sldChg chg="del">
        <pc:chgData name="Gerjan van Oenen" userId="bc0ae170-95ff-4c3d-8805-41889b76f6d7" providerId="ADAL" clId="{88A41957-8F5A-4790-A008-108B5DE2E63C}" dt="2024-09-08T13:55:07.136" v="0" actId="47"/>
        <pc:sldMkLst>
          <pc:docMk/>
          <pc:sldMk cId="2165670386" sldId="287"/>
        </pc:sldMkLst>
      </pc:sldChg>
      <pc:sldChg chg="del">
        <pc:chgData name="Gerjan van Oenen" userId="bc0ae170-95ff-4c3d-8805-41889b76f6d7" providerId="ADAL" clId="{88A41957-8F5A-4790-A008-108B5DE2E63C}" dt="2024-09-08T13:55:07.136" v="0" actId="47"/>
        <pc:sldMkLst>
          <pc:docMk/>
          <pc:sldMk cId="1942201985" sldId="288"/>
        </pc:sldMkLst>
      </pc:sldChg>
      <pc:sldChg chg="modSp add mod modClrScheme chgLayout">
        <pc:chgData name="Gerjan van Oenen" userId="bc0ae170-95ff-4c3d-8805-41889b76f6d7" providerId="ADAL" clId="{88A41957-8F5A-4790-A008-108B5DE2E63C}" dt="2024-09-09T07:26:18.504" v="117" actId="1076"/>
        <pc:sldMkLst>
          <pc:docMk/>
          <pc:sldMk cId="3426465396" sldId="288"/>
        </pc:sldMkLst>
        <pc:spChg chg="mod ord">
          <ac:chgData name="Gerjan van Oenen" userId="bc0ae170-95ff-4c3d-8805-41889b76f6d7" providerId="ADAL" clId="{88A41957-8F5A-4790-A008-108B5DE2E63C}" dt="2024-09-09T07:26:18.504" v="117" actId="1076"/>
          <ac:spMkLst>
            <pc:docMk/>
            <pc:sldMk cId="3426465396" sldId="288"/>
            <ac:spMk id="2" creationId="{142E9D5B-D103-CCCB-7290-B81BEFC097C6}"/>
          </ac:spMkLst>
        </pc:spChg>
        <pc:spChg chg="mod ord">
          <ac:chgData name="Gerjan van Oenen" userId="bc0ae170-95ff-4c3d-8805-41889b76f6d7" providerId="ADAL" clId="{88A41957-8F5A-4790-A008-108B5DE2E63C}" dt="2024-09-09T07:26:18.504" v="117" actId="1076"/>
          <ac:spMkLst>
            <pc:docMk/>
            <pc:sldMk cId="3426465396" sldId="288"/>
            <ac:spMk id="3" creationId="{43B5B189-8561-B247-25BF-B9B6E663EC7D}"/>
          </ac:spMkLst>
        </pc:spChg>
      </pc:sldChg>
      <pc:sldChg chg="modSp add mod modClrScheme chgLayout">
        <pc:chgData name="Gerjan van Oenen" userId="bc0ae170-95ff-4c3d-8805-41889b76f6d7" providerId="ADAL" clId="{88A41957-8F5A-4790-A008-108B5DE2E63C}" dt="2024-09-09T07:27:00.240" v="125" actId="113"/>
        <pc:sldMkLst>
          <pc:docMk/>
          <pc:sldMk cId="2370955704" sldId="289"/>
        </pc:sldMkLst>
        <pc:spChg chg="mod ord">
          <ac:chgData name="Gerjan van Oenen" userId="bc0ae170-95ff-4c3d-8805-41889b76f6d7" providerId="ADAL" clId="{88A41957-8F5A-4790-A008-108B5DE2E63C}" dt="2024-09-09T07:26:54.041" v="123" actId="12"/>
          <ac:spMkLst>
            <pc:docMk/>
            <pc:sldMk cId="2370955704" sldId="289"/>
            <ac:spMk id="4" creationId="{C1ED8D6D-F96B-5846-6E42-DA928131F012}"/>
          </ac:spMkLst>
        </pc:spChg>
        <pc:spChg chg="mod ord">
          <ac:chgData name="Gerjan van Oenen" userId="bc0ae170-95ff-4c3d-8805-41889b76f6d7" providerId="ADAL" clId="{88A41957-8F5A-4790-A008-108B5DE2E63C}" dt="2024-09-09T07:27:00.240" v="125" actId="113"/>
          <ac:spMkLst>
            <pc:docMk/>
            <pc:sldMk cId="2370955704" sldId="289"/>
            <ac:spMk id="5" creationId="{385D06F3-2673-784D-C3B2-F39DCBECB02A}"/>
          </ac:spMkLst>
        </pc:spChg>
      </pc:sldChg>
      <pc:sldChg chg="modSp add mod modClrScheme chgLayout">
        <pc:chgData name="Gerjan van Oenen" userId="bc0ae170-95ff-4c3d-8805-41889b76f6d7" providerId="ADAL" clId="{88A41957-8F5A-4790-A008-108B5DE2E63C}" dt="2024-09-09T07:27:20.240" v="129" actId="14100"/>
        <pc:sldMkLst>
          <pc:docMk/>
          <pc:sldMk cId="1222457623" sldId="290"/>
        </pc:sldMkLst>
        <pc:spChg chg="mod ord">
          <ac:chgData name="Gerjan van Oenen" userId="bc0ae170-95ff-4c3d-8805-41889b76f6d7" providerId="ADAL" clId="{88A41957-8F5A-4790-A008-108B5DE2E63C}" dt="2024-09-09T07:27:20.240" v="129" actId="14100"/>
          <ac:spMkLst>
            <pc:docMk/>
            <pc:sldMk cId="1222457623" sldId="290"/>
            <ac:spMk id="4" creationId="{DFDD60A2-0631-ACF5-CC7E-6A3C5D324620}"/>
          </ac:spMkLst>
        </pc:spChg>
        <pc:spChg chg="mod ord">
          <ac:chgData name="Gerjan van Oenen" userId="bc0ae170-95ff-4c3d-8805-41889b76f6d7" providerId="ADAL" clId="{88A41957-8F5A-4790-A008-108B5DE2E63C}" dt="2024-09-09T07:27:10.051" v="127" actId="27636"/>
          <ac:spMkLst>
            <pc:docMk/>
            <pc:sldMk cId="1222457623" sldId="290"/>
            <ac:spMk id="6" creationId="{AC7E0898-6C79-5653-6C9F-D3EE6CA4A80B}"/>
          </ac:spMkLst>
        </pc:spChg>
      </pc:sldChg>
      <pc:sldChg chg="del">
        <pc:chgData name="Gerjan van Oenen" userId="bc0ae170-95ff-4c3d-8805-41889b76f6d7" providerId="ADAL" clId="{88A41957-8F5A-4790-A008-108B5DE2E63C}" dt="2024-09-08T13:55:07.136" v="0" actId="47"/>
        <pc:sldMkLst>
          <pc:docMk/>
          <pc:sldMk cId="3347837428" sldId="290"/>
        </pc:sldMkLst>
      </pc:sldChg>
      <pc:sldChg chg="modSp add mod modClrScheme chgLayout">
        <pc:chgData name="Gerjan van Oenen" userId="bc0ae170-95ff-4c3d-8805-41889b76f6d7" providerId="ADAL" clId="{88A41957-8F5A-4790-A008-108B5DE2E63C}" dt="2024-09-09T07:28:34.304" v="138" actId="14100"/>
        <pc:sldMkLst>
          <pc:docMk/>
          <pc:sldMk cId="276421933" sldId="291"/>
        </pc:sldMkLst>
        <pc:spChg chg="mod ord">
          <ac:chgData name="Gerjan van Oenen" userId="bc0ae170-95ff-4c3d-8805-41889b76f6d7" providerId="ADAL" clId="{88A41957-8F5A-4790-A008-108B5DE2E63C}" dt="2024-09-09T07:28:34.304" v="138" actId="14100"/>
          <ac:spMkLst>
            <pc:docMk/>
            <pc:sldMk cId="276421933" sldId="291"/>
            <ac:spMk id="2" creationId="{A8DC345C-0A90-0E0D-7FDF-6172140688CE}"/>
          </ac:spMkLst>
        </pc:spChg>
        <pc:spChg chg="mod ord">
          <ac:chgData name="Gerjan van Oenen" userId="bc0ae170-95ff-4c3d-8805-41889b76f6d7" providerId="ADAL" clId="{88A41957-8F5A-4790-A008-108B5DE2E63C}" dt="2024-09-09T07:28:23.961" v="136" actId="1076"/>
          <ac:spMkLst>
            <pc:docMk/>
            <pc:sldMk cId="276421933" sldId="291"/>
            <ac:spMk id="3" creationId="{0FCF3748-08C9-1A90-BC32-0781271BBA9A}"/>
          </ac:spMkLst>
        </pc:spChg>
      </pc:sldChg>
      <pc:sldChg chg="del">
        <pc:chgData name="Gerjan van Oenen" userId="bc0ae170-95ff-4c3d-8805-41889b76f6d7" providerId="ADAL" clId="{88A41957-8F5A-4790-A008-108B5DE2E63C}" dt="2024-09-08T13:55:07.136" v="0" actId="47"/>
        <pc:sldMkLst>
          <pc:docMk/>
          <pc:sldMk cId="1430404558" sldId="291"/>
        </pc:sldMkLst>
      </pc:sldChg>
      <pc:sldChg chg="modSp add mod modClrScheme chgLayout">
        <pc:chgData name="Gerjan van Oenen" userId="bc0ae170-95ff-4c3d-8805-41889b76f6d7" providerId="ADAL" clId="{88A41957-8F5A-4790-A008-108B5DE2E63C}" dt="2024-09-08T13:55:37.034" v="5" actId="700"/>
        <pc:sldMkLst>
          <pc:docMk/>
          <pc:sldMk cId="1033463364" sldId="292"/>
        </pc:sldMkLst>
        <pc:spChg chg="mod ord">
          <ac:chgData name="Gerjan van Oenen" userId="bc0ae170-95ff-4c3d-8805-41889b76f6d7" providerId="ADAL" clId="{88A41957-8F5A-4790-A008-108B5DE2E63C}" dt="2024-09-08T13:55:37.034" v="5" actId="700"/>
          <ac:spMkLst>
            <pc:docMk/>
            <pc:sldMk cId="1033463364" sldId="292"/>
            <ac:spMk id="10" creationId="{D3F0E6FB-3933-1D9A-5CE9-A626056E6639}"/>
          </ac:spMkLst>
        </pc:spChg>
        <pc:picChg chg="mod ord">
          <ac:chgData name="Gerjan van Oenen" userId="bc0ae170-95ff-4c3d-8805-41889b76f6d7" providerId="ADAL" clId="{88A41957-8F5A-4790-A008-108B5DE2E63C}" dt="2024-09-08T13:55:37.034" v="5" actId="700"/>
          <ac:picMkLst>
            <pc:docMk/>
            <pc:sldMk cId="1033463364" sldId="292"/>
            <ac:picMk id="5" creationId="{DA5064A5-E0ED-30AE-FA7A-A4B7ABBDA704}"/>
          </ac:picMkLst>
        </pc:picChg>
      </pc:sldChg>
      <pc:sldChg chg="del">
        <pc:chgData name="Gerjan van Oenen" userId="bc0ae170-95ff-4c3d-8805-41889b76f6d7" providerId="ADAL" clId="{88A41957-8F5A-4790-A008-108B5DE2E63C}" dt="2024-09-08T13:55:07.136" v="0" actId="47"/>
        <pc:sldMkLst>
          <pc:docMk/>
          <pc:sldMk cId="2836619096" sldId="292"/>
        </pc:sldMkLst>
      </pc:sldChg>
      <pc:sldChg chg="del">
        <pc:chgData name="Gerjan van Oenen" userId="bc0ae170-95ff-4c3d-8805-41889b76f6d7" providerId="ADAL" clId="{88A41957-8F5A-4790-A008-108B5DE2E63C}" dt="2024-09-08T13:55:07.136" v="0" actId="47"/>
        <pc:sldMkLst>
          <pc:docMk/>
          <pc:sldMk cId="596973792" sldId="293"/>
        </pc:sldMkLst>
      </pc:sldChg>
      <pc:sldChg chg="delSp modSp add mod modClrScheme chgLayout">
        <pc:chgData name="Gerjan van Oenen" userId="bc0ae170-95ff-4c3d-8805-41889b76f6d7" providerId="ADAL" clId="{88A41957-8F5A-4790-A008-108B5DE2E63C}" dt="2024-09-08T13:55:37.034" v="5" actId="700"/>
        <pc:sldMkLst>
          <pc:docMk/>
          <pc:sldMk cId="969996092" sldId="293"/>
        </pc:sldMkLst>
        <pc:spChg chg="mod ord">
          <ac:chgData name="Gerjan van Oenen" userId="bc0ae170-95ff-4c3d-8805-41889b76f6d7" providerId="ADAL" clId="{88A41957-8F5A-4790-A008-108B5DE2E63C}" dt="2024-09-08T13:55:37.034" v="5" actId="700"/>
          <ac:spMkLst>
            <pc:docMk/>
            <pc:sldMk cId="969996092" sldId="293"/>
            <ac:spMk id="4" creationId="{77311282-57F5-F547-57ED-9A6ACCCE388D}"/>
          </ac:spMkLst>
        </pc:spChg>
        <pc:spChg chg="del">
          <ac:chgData name="Gerjan van Oenen" userId="bc0ae170-95ff-4c3d-8805-41889b76f6d7" providerId="ADAL" clId="{88A41957-8F5A-4790-A008-108B5DE2E63C}" dt="2024-09-08T13:55:37.034" v="5" actId="700"/>
          <ac:spMkLst>
            <pc:docMk/>
            <pc:sldMk cId="969996092" sldId="293"/>
            <ac:spMk id="5" creationId="{84F80908-45A7-D331-4A63-26DF2A38724B}"/>
          </ac:spMkLst>
        </pc:spChg>
      </pc:sldChg>
      <pc:sldChg chg="delSp modSp add mod modClrScheme chgLayout">
        <pc:chgData name="Gerjan van Oenen" userId="bc0ae170-95ff-4c3d-8805-41889b76f6d7" providerId="ADAL" clId="{88A41957-8F5A-4790-A008-108B5DE2E63C}" dt="2024-09-09T07:29:05.090" v="139" actId="14100"/>
        <pc:sldMkLst>
          <pc:docMk/>
          <pc:sldMk cId="2831861900" sldId="294"/>
        </pc:sldMkLst>
        <pc:spChg chg="mod ord">
          <ac:chgData name="Gerjan van Oenen" userId="bc0ae170-95ff-4c3d-8805-41889b76f6d7" providerId="ADAL" clId="{88A41957-8F5A-4790-A008-108B5DE2E63C}" dt="2024-09-09T07:29:05.090" v="139" actId="14100"/>
          <ac:spMkLst>
            <pc:docMk/>
            <pc:sldMk cId="2831861900" sldId="294"/>
            <ac:spMk id="4" creationId="{77311282-57F5-F547-57ED-9A6ACCCE388D}"/>
          </ac:spMkLst>
        </pc:spChg>
        <pc:spChg chg="del">
          <ac:chgData name="Gerjan van Oenen" userId="bc0ae170-95ff-4c3d-8805-41889b76f6d7" providerId="ADAL" clId="{88A41957-8F5A-4790-A008-108B5DE2E63C}" dt="2024-09-08T13:55:37.034" v="5" actId="700"/>
          <ac:spMkLst>
            <pc:docMk/>
            <pc:sldMk cId="2831861900" sldId="294"/>
            <ac:spMk id="5" creationId="{84F80908-45A7-D331-4A63-26DF2A38724B}"/>
          </ac:spMkLst>
        </pc:spChg>
      </pc:sldChg>
      <pc:sldChg chg="modSp add mod modClrScheme chgLayout">
        <pc:chgData name="Gerjan van Oenen" userId="bc0ae170-95ff-4c3d-8805-41889b76f6d7" providerId="ADAL" clId="{88A41957-8F5A-4790-A008-108B5DE2E63C}" dt="2024-09-08T13:55:37.034" v="5" actId="700"/>
        <pc:sldMkLst>
          <pc:docMk/>
          <pc:sldMk cId="4189485906" sldId="296"/>
        </pc:sldMkLst>
        <pc:spChg chg="mod ord">
          <ac:chgData name="Gerjan van Oenen" userId="bc0ae170-95ff-4c3d-8805-41889b76f6d7" providerId="ADAL" clId="{88A41957-8F5A-4790-A008-108B5DE2E63C}" dt="2024-09-08T13:55:37.034" v="5" actId="700"/>
          <ac:spMkLst>
            <pc:docMk/>
            <pc:sldMk cId="4189485906" sldId="296"/>
            <ac:spMk id="10" creationId="{D3F0E6FB-3933-1D9A-5CE9-A626056E6639}"/>
          </ac:spMkLst>
        </pc:spChg>
        <pc:picChg chg="mod ord">
          <ac:chgData name="Gerjan van Oenen" userId="bc0ae170-95ff-4c3d-8805-41889b76f6d7" providerId="ADAL" clId="{88A41957-8F5A-4790-A008-108B5DE2E63C}" dt="2024-09-08T13:55:37.034" v="5" actId="700"/>
          <ac:picMkLst>
            <pc:docMk/>
            <pc:sldMk cId="4189485906" sldId="296"/>
            <ac:picMk id="5" creationId="{DA5064A5-E0ED-30AE-FA7A-A4B7ABBDA704}"/>
          </ac:picMkLst>
        </pc:picChg>
      </pc:sldChg>
      <pc:sldChg chg="modSp add mod modClrScheme chgLayout">
        <pc:chgData name="Gerjan van Oenen" userId="bc0ae170-95ff-4c3d-8805-41889b76f6d7" providerId="ADAL" clId="{88A41957-8F5A-4790-A008-108B5DE2E63C}" dt="2024-09-09T07:29:44.539" v="148" actId="207"/>
        <pc:sldMkLst>
          <pc:docMk/>
          <pc:sldMk cId="1814593341" sldId="297"/>
        </pc:sldMkLst>
        <pc:spChg chg="mod ord">
          <ac:chgData name="Gerjan van Oenen" userId="bc0ae170-95ff-4c3d-8805-41889b76f6d7" providerId="ADAL" clId="{88A41957-8F5A-4790-A008-108B5DE2E63C}" dt="2024-09-09T07:29:25.664" v="145" actId="14100"/>
          <ac:spMkLst>
            <pc:docMk/>
            <pc:sldMk cId="1814593341" sldId="297"/>
            <ac:spMk id="2" creationId="{A8DC345C-0A90-0E0D-7FDF-6172140688CE}"/>
          </ac:spMkLst>
        </pc:spChg>
        <pc:spChg chg="mod ord">
          <ac:chgData name="Gerjan van Oenen" userId="bc0ae170-95ff-4c3d-8805-41889b76f6d7" providerId="ADAL" clId="{88A41957-8F5A-4790-A008-108B5DE2E63C}" dt="2024-09-09T07:29:44.539" v="148" actId="207"/>
          <ac:spMkLst>
            <pc:docMk/>
            <pc:sldMk cId="1814593341" sldId="297"/>
            <ac:spMk id="3" creationId="{0FCF3748-08C9-1A90-BC32-0781271BBA9A}"/>
          </ac:spMkLst>
        </pc:spChg>
      </pc:sldChg>
    </pc:docChg>
  </pc:docChgLst>
  <pc:docChgLst>
    <pc:chgData name="Gerjan van Oenen" userId="bc0ae170-95ff-4c3d-8805-41889b76f6d7" providerId="ADAL" clId="{DA65999B-34D6-42EA-9A08-FF7EE4CAEDD5}"/>
    <pc:docChg chg="custSel modSld">
      <pc:chgData name="Gerjan van Oenen" userId="bc0ae170-95ff-4c3d-8805-41889b76f6d7" providerId="ADAL" clId="{DA65999B-34D6-42EA-9A08-FF7EE4CAEDD5}" dt="2024-09-16T11:38:46.144" v="18" actId="20577"/>
      <pc:docMkLst>
        <pc:docMk/>
      </pc:docMkLst>
      <pc:sldChg chg="modSp mod">
        <pc:chgData name="Gerjan van Oenen" userId="bc0ae170-95ff-4c3d-8805-41889b76f6d7" providerId="ADAL" clId="{DA65999B-34D6-42EA-9A08-FF7EE4CAEDD5}" dt="2024-09-16T11:05:03.285" v="10" actId="20577"/>
        <pc:sldMkLst>
          <pc:docMk/>
          <pc:sldMk cId="1691343525" sldId="257"/>
        </pc:sldMkLst>
        <pc:spChg chg="mod">
          <ac:chgData name="Gerjan van Oenen" userId="bc0ae170-95ff-4c3d-8805-41889b76f6d7" providerId="ADAL" clId="{DA65999B-34D6-42EA-9A08-FF7EE4CAEDD5}" dt="2024-09-16T11:05:03.285" v="10" actId="20577"/>
          <ac:spMkLst>
            <pc:docMk/>
            <pc:sldMk cId="1691343525" sldId="257"/>
            <ac:spMk id="2" creationId="{235ECDEE-D81F-DE04-0DB2-6AEDFBF95E44}"/>
          </ac:spMkLst>
        </pc:spChg>
      </pc:sldChg>
      <pc:sldChg chg="modSp mod">
        <pc:chgData name="Gerjan van Oenen" userId="bc0ae170-95ff-4c3d-8805-41889b76f6d7" providerId="ADAL" clId="{DA65999B-34D6-42EA-9A08-FF7EE4CAEDD5}" dt="2024-09-16T11:38:46.144" v="18" actId="20577"/>
        <pc:sldMkLst>
          <pc:docMk/>
          <pc:sldMk cId="3536312976" sldId="295"/>
        </pc:sldMkLst>
        <pc:spChg chg="mod">
          <ac:chgData name="Gerjan van Oenen" userId="bc0ae170-95ff-4c3d-8805-41889b76f6d7" providerId="ADAL" clId="{DA65999B-34D6-42EA-9A08-FF7EE4CAEDD5}" dt="2024-09-16T11:38:46.144" v="18" actId="20577"/>
          <ac:spMkLst>
            <pc:docMk/>
            <pc:sldMk cId="3536312976" sldId="295"/>
            <ac:spMk id="3" creationId="{EF0BDEA5-5543-736E-B0CA-0DCD2A1ACA4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298DB1-73B0-46E0-AF3B-17A1395E943F}" type="doc">
      <dgm:prSet loTypeId="urn:microsoft.com/office/officeart/2008/layout/LinedList" loCatId="list" qsTypeId="urn:microsoft.com/office/officeart/2005/8/quickstyle/simple5" qsCatId="simple" csTypeId="urn:microsoft.com/office/officeart/2005/8/colors/accent0_2" csCatId="mainScheme" phldr="1"/>
      <dgm:spPr/>
      <dgm:t>
        <a:bodyPr/>
        <a:lstStyle/>
        <a:p>
          <a:endParaRPr lang="en-US"/>
        </a:p>
      </dgm:t>
    </dgm:pt>
    <dgm:pt modelId="{9CABC22F-0101-4601-BF52-259C93AFF7BE}">
      <dgm:prSet/>
      <dgm:spPr/>
      <dgm:t>
        <a:bodyPr/>
        <a:lstStyle/>
        <a:p>
          <a:r>
            <a:rPr lang="en-US" dirty="0"/>
            <a:t>Functions</a:t>
          </a:r>
        </a:p>
      </dgm:t>
    </dgm:pt>
    <dgm:pt modelId="{B26F37A4-37E9-4B4B-A036-7CF69D0EDA56}" type="parTrans" cxnId="{1385A90A-0CB8-4D7A-8EC7-7FD0501CED31}">
      <dgm:prSet/>
      <dgm:spPr/>
      <dgm:t>
        <a:bodyPr/>
        <a:lstStyle/>
        <a:p>
          <a:endParaRPr lang="en-US"/>
        </a:p>
      </dgm:t>
    </dgm:pt>
    <dgm:pt modelId="{4E82FF94-DB51-4E3E-A356-551FCFF235FA}" type="sibTrans" cxnId="{1385A90A-0CB8-4D7A-8EC7-7FD0501CED31}">
      <dgm:prSet/>
      <dgm:spPr/>
      <dgm:t>
        <a:bodyPr/>
        <a:lstStyle/>
        <a:p>
          <a:endParaRPr lang="en-US"/>
        </a:p>
      </dgm:t>
    </dgm:pt>
    <dgm:pt modelId="{021EEAA2-6BA7-4B9C-A3B4-DA8BE4675D06}">
      <dgm:prSet/>
      <dgm:spPr/>
      <dgm:t>
        <a:bodyPr/>
        <a:lstStyle/>
        <a:p>
          <a:r>
            <a:rPr lang="en-US" dirty="0"/>
            <a:t>Syntaxis</a:t>
          </a:r>
        </a:p>
      </dgm:t>
    </dgm:pt>
    <dgm:pt modelId="{C1600205-E50A-4262-88DB-003507F0D9C1}" type="parTrans" cxnId="{D77568DA-919C-4038-9337-E2B1EBEF8E46}">
      <dgm:prSet/>
      <dgm:spPr/>
      <dgm:t>
        <a:bodyPr/>
        <a:lstStyle/>
        <a:p>
          <a:endParaRPr lang="en-US"/>
        </a:p>
      </dgm:t>
    </dgm:pt>
    <dgm:pt modelId="{3E4E2B37-A869-4873-B1E4-1CAA048FF3F3}" type="sibTrans" cxnId="{D77568DA-919C-4038-9337-E2B1EBEF8E46}">
      <dgm:prSet/>
      <dgm:spPr/>
      <dgm:t>
        <a:bodyPr/>
        <a:lstStyle/>
        <a:p>
          <a:endParaRPr lang="en-US"/>
        </a:p>
      </dgm:t>
    </dgm:pt>
    <dgm:pt modelId="{32270931-DDF7-4009-B5FB-5F5B11E8EBCC}">
      <dgm:prSet/>
      <dgm:spPr/>
      <dgm:t>
        <a:bodyPr/>
        <a:lstStyle/>
        <a:p>
          <a:r>
            <a:rPr lang="en-US" dirty="0"/>
            <a:t>Scope</a:t>
          </a:r>
        </a:p>
      </dgm:t>
    </dgm:pt>
    <dgm:pt modelId="{7CE0AD1C-625B-4833-855F-14250E282E94}" type="parTrans" cxnId="{0EA9FBB8-FFFC-4F0B-AF3F-015D77949598}">
      <dgm:prSet/>
      <dgm:spPr/>
      <dgm:t>
        <a:bodyPr/>
        <a:lstStyle/>
        <a:p>
          <a:endParaRPr lang="en-US"/>
        </a:p>
      </dgm:t>
    </dgm:pt>
    <dgm:pt modelId="{4AE73F88-5BC1-41AB-9A9F-FC110169AA84}" type="sibTrans" cxnId="{0EA9FBB8-FFFC-4F0B-AF3F-015D77949598}">
      <dgm:prSet/>
      <dgm:spPr/>
      <dgm:t>
        <a:bodyPr/>
        <a:lstStyle/>
        <a:p>
          <a:endParaRPr lang="en-US"/>
        </a:p>
      </dgm:t>
    </dgm:pt>
    <dgm:pt modelId="{13D7E326-B12A-4CAB-BB3B-6221C1D582CD}">
      <dgm:prSet/>
      <dgm:spPr/>
      <dgm:t>
        <a:bodyPr/>
        <a:lstStyle/>
        <a:p>
          <a:r>
            <a:rPr lang="en-US" dirty="0"/>
            <a:t>Comments</a:t>
          </a:r>
        </a:p>
      </dgm:t>
    </dgm:pt>
    <dgm:pt modelId="{FE17FD32-32DD-4C94-9C86-17203BC4BC2F}" type="parTrans" cxnId="{27AB269A-AD77-4179-ADCB-555BAF1B22FD}">
      <dgm:prSet/>
      <dgm:spPr/>
      <dgm:t>
        <a:bodyPr/>
        <a:lstStyle/>
        <a:p>
          <a:endParaRPr lang="en-US"/>
        </a:p>
      </dgm:t>
    </dgm:pt>
    <dgm:pt modelId="{FCA4BB20-C8C7-4923-90E9-68271966406D}" type="sibTrans" cxnId="{27AB269A-AD77-4179-ADCB-555BAF1B22FD}">
      <dgm:prSet/>
      <dgm:spPr/>
      <dgm:t>
        <a:bodyPr/>
        <a:lstStyle/>
        <a:p>
          <a:endParaRPr lang="en-US"/>
        </a:p>
      </dgm:t>
    </dgm:pt>
    <dgm:pt modelId="{6617232C-1081-4020-A507-DBA31009A4CC}">
      <dgm:prSet/>
      <dgm:spPr/>
      <dgm:t>
        <a:bodyPr/>
        <a:lstStyle/>
        <a:p>
          <a:r>
            <a:rPr lang="en-US" dirty="0"/>
            <a:t>Single Line</a:t>
          </a:r>
        </a:p>
      </dgm:t>
    </dgm:pt>
    <dgm:pt modelId="{06D6DF8F-5306-4348-9F71-F2C40A61EA7C}" type="parTrans" cxnId="{F0413D5C-7419-4E7D-92BD-FC810DD9E5BB}">
      <dgm:prSet/>
      <dgm:spPr/>
      <dgm:t>
        <a:bodyPr/>
        <a:lstStyle/>
        <a:p>
          <a:endParaRPr lang="en-US"/>
        </a:p>
      </dgm:t>
    </dgm:pt>
    <dgm:pt modelId="{90E2B500-5441-4B19-A113-A4DFCAB7029D}" type="sibTrans" cxnId="{F0413D5C-7419-4E7D-92BD-FC810DD9E5BB}">
      <dgm:prSet/>
      <dgm:spPr/>
      <dgm:t>
        <a:bodyPr/>
        <a:lstStyle/>
        <a:p>
          <a:endParaRPr lang="en-US"/>
        </a:p>
      </dgm:t>
    </dgm:pt>
    <dgm:pt modelId="{BAEAC021-9FBA-4233-974E-B6A839F0F31E}">
      <dgm:prSet/>
      <dgm:spPr/>
      <dgm:t>
        <a:bodyPr/>
        <a:lstStyle/>
        <a:p>
          <a:r>
            <a:rPr lang="en-US" dirty="0"/>
            <a:t>Pass by Value or Reference</a:t>
          </a:r>
        </a:p>
      </dgm:t>
    </dgm:pt>
    <dgm:pt modelId="{B5ACAA4F-A889-4576-8D34-F97FC6BDD703}" type="parTrans" cxnId="{000E800E-D6D2-4461-8777-74FC564F44DD}">
      <dgm:prSet/>
      <dgm:spPr/>
      <dgm:t>
        <a:bodyPr/>
        <a:lstStyle/>
        <a:p>
          <a:endParaRPr lang="nl-NL"/>
        </a:p>
      </dgm:t>
    </dgm:pt>
    <dgm:pt modelId="{2EF9B7B0-BC11-49F6-87CC-903711B7903B}" type="sibTrans" cxnId="{000E800E-D6D2-4461-8777-74FC564F44DD}">
      <dgm:prSet/>
      <dgm:spPr/>
      <dgm:t>
        <a:bodyPr/>
        <a:lstStyle/>
        <a:p>
          <a:endParaRPr lang="nl-NL"/>
        </a:p>
      </dgm:t>
    </dgm:pt>
    <dgm:pt modelId="{6A91F937-5E64-41AB-94B0-B4C5F680015B}">
      <dgm:prSet/>
      <dgm:spPr/>
      <dgm:t>
        <a:bodyPr/>
        <a:lstStyle/>
        <a:p>
          <a:r>
            <a:rPr lang="en-US" dirty="0"/>
            <a:t>Calling PHP functions</a:t>
          </a:r>
        </a:p>
      </dgm:t>
    </dgm:pt>
    <dgm:pt modelId="{559F0A16-76D4-4F66-9979-B6C9612CE22E}" type="parTrans" cxnId="{F4F2C458-0887-4AEF-A597-CB8ADEE298FC}">
      <dgm:prSet/>
      <dgm:spPr/>
      <dgm:t>
        <a:bodyPr/>
        <a:lstStyle/>
        <a:p>
          <a:endParaRPr lang="nl-NL"/>
        </a:p>
      </dgm:t>
    </dgm:pt>
    <dgm:pt modelId="{E8435C5F-D8DC-44B2-B192-60A356AF5792}" type="sibTrans" cxnId="{F4F2C458-0887-4AEF-A597-CB8ADEE298FC}">
      <dgm:prSet/>
      <dgm:spPr/>
      <dgm:t>
        <a:bodyPr/>
        <a:lstStyle/>
        <a:p>
          <a:endParaRPr lang="nl-NL"/>
        </a:p>
      </dgm:t>
    </dgm:pt>
    <dgm:pt modelId="{EC639411-DE4A-4B0F-805F-B69AA4E347B0}">
      <dgm:prSet/>
      <dgm:spPr/>
      <dgm:t>
        <a:bodyPr/>
        <a:lstStyle/>
        <a:p>
          <a:r>
            <a:rPr lang="en-US" dirty="0"/>
            <a:t>Custom functions</a:t>
          </a:r>
        </a:p>
      </dgm:t>
    </dgm:pt>
    <dgm:pt modelId="{AE73A1AC-F394-4A13-BD41-55FFDE9548A6}" type="parTrans" cxnId="{D0219A72-6467-435D-8599-2014C2A970B2}">
      <dgm:prSet/>
      <dgm:spPr/>
      <dgm:t>
        <a:bodyPr/>
        <a:lstStyle/>
        <a:p>
          <a:endParaRPr lang="nl-NL"/>
        </a:p>
      </dgm:t>
    </dgm:pt>
    <dgm:pt modelId="{545E2FF4-C6EE-444B-9A65-A0EF9BDF472F}" type="sibTrans" cxnId="{D0219A72-6467-435D-8599-2014C2A970B2}">
      <dgm:prSet/>
      <dgm:spPr/>
      <dgm:t>
        <a:bodyPr/>
        <a:lstStyle/>
        <a:p>
          <a:endParaRPr lang="nl-NL"/>
        </a:p>
      </dgm:t>
    </dgm:pt>
    <dgm:pt modelId="{9FB130C0-8CE3-409E-B858-DA391881966A}">
      <dgm:prSet/>
      <dgm:spPr/>
      <dgm:t>
        <a:bodyPr/>
        <a:lstStyle/>
        <a:p>
          <a:r>
            <a:rPr lang="en-US" dirty="0"/>
            <a:t>Return vs Echo</a:t>
          </a:r>
        </a:p>
      </dgm:t>
    </dgm:pt>
    <dgm:pt modelId="{32D2AD7C-81E0-4B56-B751-691C7DFD6FAB}" type="parTrans" cxnId="{0FC701FB-90FF-47B4-9C0C-24AB50057866}">
      <dgm:prSet/>
      <dgm:spPr/>
      <dgm:t>
        <a:bodyPr/>
        <a:lstStyle/>
        <a:p>
          <a:endParaRPr lang="nl-NL"/>
        </a:p>
      </dgm:t>
    </dgm:pt>
    <dgm:pt modelId="{8BD8CA19-4CA0-4F17-AA95-20DC7336C0DD}" type="sibTrans" cxnId="{0FC701FB-90FF-47B4-9C0C-24AB50057866}">
      <dgm:prSet/>
      <dgm:spPr/>
      <dgm:t>
        <a:bodyPr/>
        <a:lstStyle/>
        <a:p>
          <a:endParaRPr lang="nl-NL"/>
        </a:p>
      </dgm:t>
    </dgm:pt>
    <dgm:pt modelId="{319A1048-F7AE-4E04-8A5E-E619E4537A78}">
      <dgm:prSet/>
      <dgm:spPr/>
      <dgm:t>
        <a:bodyPr/>
        <a:lstStyle/>
        <a:p>
          <a:r>
            <a:rPr lang="en-US" dirty="0"/>
            <a:t>Useful functions</a:t>
          </a:r>
        </a:p>
      </dgm:t>
    </dgm:pt>
    <dgm:pt modelId="{79243058-13BA-4CCB-A1DD-239DE6D34F19}" type="parTrans" cxnId="{FFEB4E72-A6EB-4099-96E8-5459108D0717}">
      <dgm:prSet/>
      <dgm:spPr/>
      <dgm:t>
        <a:bodyPr/>
        <a:lstStyle/>
        <a:p>
          <a:endParaRPr lang="nl-NL"/>
        </a:p>
      </dgm:t>
    </dgm:pt>
    <dgm:pt modelId="{A2A06999-77E0-49A9-AACE-36C16184B59C}" type="sibTrans" cxnId="{FFEB4E72-A6EB-4099-96E8-5459108D0717}">
      <dgm:prSet/>
      <dgm:spPr/>
      <dgm:t>
        <a:bodyPr/>
        <a:lstStyle/>
        <a:p>
          <a:endParaRPr lang="nl-NL"/>
        </a:p>
      </dgm:t>
    </dgm:pt>
    <dgm:pt modelId="{7995B24C-8773-44EA-BA7D-FE0FF08F11A3}">
      <dgm:prSet/>
      <dgm:spPr/>
      <dgm:t>
        <a:bodyPr/>
        <a:lstStyle/>
        <a:p>
          <a:r>
            <a:rPr lang="en-US" dirty="0"/>
            <a:t>Block</a:t>
          </a:r>
        </a:p>
      </dgm:t>
    </dgm:pt>
    <dgm:pt modelId="{B9E86851-C1B6-47C3-AC0D-820011DE51BE}" type="parTrans" cxnId="{76CA60EB-95C5-44CF-A45A-C0FD6FA35867}">
      <dgm:prSet/>
      <dgm:spPr/>
      <dgm:t>
        <a:bodyPr/>
        <a:lstStyle/>
        <a:p>
          <a:endParaRPr lang="nl-NL"/>
        </a:p>
      </dgm:t>
    </dgm:pt>
    <dgm:pt modelId="{B821BD6E-9DD3-49B2-820D-0E9E94B5EB34}" type="sibTrans" cxnId="{76CA60EB-95C5-44CF-A45A-C0FD6FA35867}">
      <dgm:prSet/>
      <dgm:spPr/>
      <dgm:t>
        <a:bodyPr/>
        <a:lstStyle/>
        <a:p>
          <a:endParaRPr lang="nl-NL"/>
        </a:p>
      </dgm:t>
    </dgm:pt>
    <dgm:pt modelId="{DC486C8B-F656-4840-911A-445CD637AB8D}">
      <dgm:prSet/>
      <dgm:spPr/>
      <dgm:t>
        <a:bodyPr/>
        <a:lstStyle/>
        <a:p>
          <a:r>
            <a:rPr lang="en-US" dirty="0"/>
            <a:t>Proper Usage</a:t>
          </a:r>
        </a:p>
      </dgm:t>
    </dgm:pt>
    <dgm:pt modelId="{5CE98E60-A1B4-4E6F-AAB3-C2E450B43B4C}" type="parTrans" cxnId="{EA3B2F2C-DDAB-40ED-96E0-17BC373ECA74}">
      <dgm:prSet/>
      <dgm:spPr/>
      <dgm:t>
        <a:bodyPr/>
        <a:lstStyle/>
        <a:p>
          <a:endParaRPr lang="nl-NL"/>
        </a:p>
      </dgm:t>
    </dgm:pt>
    <dgm:pt modelId="{B73056F3-15E3-4B43-AA87-CA6536A9B409}" type="sibTrans" cxnId="{EA3B2F2C-DDAB-40ED-96E0-17BC373ECA74}">
      <dgm:prSet/>
      <dgm:spPr/>
      <dgm:t>
        <a:bodyPr/>
        <a:lstStyle/>
        <a:p>
          <a:endParaRPr lang="nl-NL"/>
        </a:p>
      </dgm:t>
    </dgm:pt>
    <dgm:pt modelId="{E6809DF1-26B2-4548-BB24-F9CE78DAB969}" type="pres">
      <dgm:prSet presAssocID="{11298DB1-73B0-46E0-AF3B-17A1395E943F}" presName="vert0" presStyleCnt="0">
        <dgm:presLayoutVars>
          <dgm:dir/>
          <dgm:animOne val="branch"/>
          <dgm:animLvl val="lvl"/>
        </dgm:presLayoutVars>
      </dgm:prSet>
      <dgm:spPr/>
    </dgm:pt>
    <dgm:pt modelId="{875D637B-F2A9-473A-94E1-B3081DA2806D}" type="pres">
      <dgm:prSet presAssocID="{9CABC22F-0101-4601-BF52-259C93AFF7BE}" presName="thickLine" presStyleLbl="alignNode1" presStyleIdx="0" presStyleCnt="2"/>
      <dgm:spPr/>
    </dgm:pt>
    <dgm:pt modelId="{7561BD3A-72EF-4EF4-B2D1-21C2C28FA1E5}" type="pres">
      <dgm:prSet presAssocID="{9CABC22F-0101-4601-BF52-259C93AFF7BE}" presName="horz1" presStyleCnt="0"/>
      <dgm:spPr/>
    </dgm:pt>
    <dgm:pt modelId="{022624B2-8D04-49FA-A918-0AC4EAC388E3}" type="pres">
      <dgm:prSet presAssocID="{9CABC22F-0101-4601-BF52-259C93AFF7BE}" presName="tx1" presStyleLbl="revTx" presStyleIdx="0" presStyleCnt="12"/>
      <dgm:spPr/>
    </dgm:pt>
    <dgm:pt modelId="{DC49D2E9-BAEA-4837-B9D1-960058C14AE4}" type="pres">
      <dgm:prSet presAssocID="{9CABC22F-0101-4601-BF52-259C93AFF7BE}" presName="vert1" presStyleCnt="0"/>
      <dgm:spPr/>
    </dgm:pt>
    <dgm:pt modelId="{2D89A6A2-96D7-4955-837F-9AAC6A897772}" type="pres">
      <dgm:prSet presAssocID="{021EEAA2-6BA7-4B9C-A3B4-DA8BE4675D06}" presName="vertSpace2a" presStyleCnt="0"/>
      <dgm:spPr/>
    </dgm:pt>
    <dgm:pt modelId="{CAEF86B5-08B2-4025-9BF9-1C9224F3BEE8}" type="pres">
      <dgm:prSet presAssocID="{021EEAA2-6BA7-4B9C-A3B4-DA8BE4675D06}" presName="horz2" presStyleCnt="0"/>
      <dgm:spPr/>
    </dgm:pt>
    <dgm:pt modelId="{DD6322DB-4E84-4FDB-9418-00CF590CD375}" type="pres">
      <dgm:prSet presAssocID="{021EEAA2-6BA7-4B9C-A3B4-DA8BE4675D06}" presName="horzSpace2" presStyleCnt="0"/>
      <dgm:spPr/>
    </dgm:pt>
    <dgm:pt modelId="{EE3A8B1D-0236-4FE2-BC34-0F349CEBBE09}" type="pres">
      <dgm:prSet presAssocID="{021EEAA2-6BA7-4B9C-A3B4-DA8BE4675D06}" presName="tx2" presStyleLbl="revTx" presStyleIdx="1" presStyleCnt="12"/>
      <dgm:spPr/>
    </dgm:pt>
    <dgm:pt modelId="{B25932CD-634D-4512-B2AF-B388C623D8FF}" type="pres">
      <dgm:prSet presAssocID="{021EEAA2-6BA7-4B9C-A3B4-DA8BE4675D06}" presName="vert2" presStyleCnt="0"/>
      <dgm:spPr/>
    </dgm:pt>
    <dgm:pt modelId="{D51D2AE1-CD0F-42D0-B66F-00459E1C54DA}" type="pres">
      <dgm:prSet presAssocID="{6A91F937-5E64-41AB-94B0-B4C5F680015B}" presName="horz3" presStyleCnt="0"/>
      <dgm:spPr/>
    </dgm:pt>
    <dgm:pt modelId="{0223B8B4-57E4-4991-96A5-D0CB7F8DB19E}" type="pres">
      <dgm:prSet presAssocID="{6A91F937-5E64-41AB-94B0-B4C5F680015B}" presName="horzSpace3" presStyleCnt="0"/>
      <dgm:spPr/>
    </dgm:pt>
    <dgm:pt modelId="{FA701125-D648-4A9F-BF68-A393D309B57B}" type="pres">
      <dgm:prSet presAssocID="{6A91F937-5E64-41AB-94B0-B4C5F680015B}" presName="tx3" presStyleLbl="revTx" presStyleIdx="2" presStyleCnt="12"/>
      <dgm:spPr/>
    </dgm:pt>
    <dgm:pt modelId="{8033B0D8-7F2A-4A86-AE50-F04F95ACC5A8}" type="pres">
      <dgm:prSet presAssocID="{6A91F937-5E64-41AB-94B0-B4C5F680015B}" presName="vert3" presStyleCnt="0"/>
      <dgm:spPr/>
    </dgm:pt>
    <dgm:pt modelId="{730540B1-B174-4CDC-8976-9BDF5201DD62}" type="pres">
      <dgm:prSet presAssocID="{E8435C5F-D8DC-44B2-B192-60A356AF5792}" presName="thinLine3" presStyleLbl="callout" presStyleIdx="0" presStyleCnt="9"/>
      <dgm:spPr/>
    </dgm:pt>
    <dgm:pt modelId="{81AAA8F7-5363-4AA6-8246-3C1EBB5483D6}" type="pres">
      <dgm:prSet presAssocID="{EC639411-DE4A-4B0F-805F-B69AA4E347B0}" presName="horz3" presStyleCnt="0"/>
      <dgm:spPr/>
    </dgm:pt>
    <dgm:pt modelId="{1C0A6C2F-F170-4915-8704-77B25EA6BA27}" type="pres">
      <dgm:prSet presAssocID="{EC639411-DE4A-4B0F-805F-B69AA4E347B0}" presName="horzSpace3" presStyleCnt="0"/>
      <dgm:spPr/>
    </dgm:pt>
    <dgm:pt modelId="{A3325E2D-D87F-4A55-B58E-31237685078B}" type="pres">
      <dgm:prSet presAssocID="{EC639411-DE4A-4B0F-805F-B69AA4E347B0}" presName="tx3" presStyleLbl="revTx" presStyleIdx="3" presStyleCnt="12"/>
      <dgm:spPr/>
    </dgm:pt>
    <dgm:pt modelId="{3AFFC055-F352-4349-BBE1-EA0503084A9A}" type="pres">
      <dgm:prSet presAssocID="{EC639411-DE4A-4B0F-805F-B69AA4E347B0}" presName="vert3" presStyleCnt="0"/>
      <dgm:spPr/>
    </dgm:pt>
    <dgm:pt modelId="{000FD09E-A8B8-45B5-BFA8-317F6424E318}" type="pres">
      <dgm:prSet presAssocID="{021EEAA2-6BA7-4B9C-A3B4-DA8BE4675D06}" presName="thinLine2b" presStyleLbl="callout" presStyleIdx="1" presStyleCnt="9"/>
      <dgm:spPr/>
    </dgm:pt>
    <dgm:pt modelId="{50B5EEFB-CF0B-4D62-9A1B-CCB5D63B91AC}" type="pres">
      <dgm:prSet presAssocID="{021EEAA2-6BA7-4B9C-A3B4-DA8BE4675D06}" presName="vertSpace2b" presStyleCnt="0"/>
      <dgm:spPr/>
    </dgm:pt>
    <dgm:pt modelId="{CD07020F-CC26-4C64-AE18-B804EC12BCC8}" type="pres">
      <dgm:prSet presAssocID="{32270931-DDF7-4009-B5FB-5F5B11E8EBCC}" presName="horz2" presStyleCnt="0"/>
      <dgm:spPr/>
    </dgm:pt>
    <dgm:pt modelId="{E9F03D06-70C9-4A6F-A728-9CCC5C049751}" type="pres">
      <dgm:prSet presAssocID="{32270931-DDF7-4009-B5FB-5F5B11E8EBCC}" presName="horzSpace2" presStyleCnt="0"/>
      <dgm:spPr/>
    </dgm:pt>
    <dgm:pt modelId="{3D11CCA6-15A9-4DF1-B9A0-1FF86047144F}" type="pres">
      <dgm:prSet presAssocID="{32270931-DDF7-4009-B5FB-5F5B11E8EBCC}" presName="tx2" presStyleLbl="revTx" presStyleIdx="4" presStyleCnt="12"/>
      <dgm:spPr/>
    </dgm:pt>
    <dgm:pt modelId="{B9C6FA8E-B47F-4397-8CED-F80C4A366F6B}" type="pres">
      <dgm:prSet presAssocID="{32270931-DDF7-4009-B5FB-5F5B11E8EBCC}" presName="vert2" presStyleCnt="0"/>
      <dgm:spPr/>
    </dgm:pt>
    <dgm:pt modelId="{CD837B70-F8D6-479A-8EDE-EF68B34D6015}" type="pres">
      <dgm:prSet presAssocID="{32270931-DDF7-4009-B5FB-5F5B11E8EBCC}" presName="thinLine2b" presStyleLbl="callout" presStyleIdx="2" presStyleCnt="9"/>
      <dgm:spPr/>
    </dgm:pt>
    <dgm:pt modelId="{34A9D49D-2515-4239-AD3E-89DCD5C9F3AC}" type="pres">
      <dgm:prSet presAssocID="{32270931-DDF7-4009-B5FB-5F5B11E8EBCC}" presName="vertSpace2b" presStyleCnt="0"/>
      <dgm:spPr/>
    </dgm:pt>
    <dgm:pt modelId="{2CB244AC-980B-44E9-AE52-C261B3A1E030}" type="pres">
      <dgm:prSet presAssocID="{BAEAC021-9FBA-4233-974E-B6A839F0F31E}" presName="horz2" presStyleCnt="0"/>
      <dgm:spPr/>
    </dgm:pt>
    <dgm:pt modelId="{C3C703C1-1071-4DFC-8319-1A34C50A286F}" type="pres">
      <dgm:prSet presAssocID="{BAEAC021-9FBA-4233-974E-B6A839F0F31E}" presName="horzSpace2" presStyleCnt="0"/>
      <dgm:spPr/>
    </dgm:pt>
    <dgm:pt modelId="{691D94FC-2745-486B-AD86-BEF30EEC3E73}" type="pres">
      <dgm:prSet presAssocID="{BAEAC021-9FBA-4233-974E-B6A839F0F31E}" presName="tx2" presStyleLbl="revTx" presStyleIdx="5" presStyleCnt="12"/>
      <dgm:spPr/>
    </dgm:pt>
    <dgm:pt modelId="{90F2DCF0-9CE3-4ABE-BC47-32DE8FDCAED9}" type="pres">
      <dgm:prSet presAssocID="{BAEAC021-9FBA-4233-974E-B6A839F0F31E}" presName="vert2" presStyleCnt="0"/>
      <dgm:spPr/>
    </dgm:pt>
    <dgm:pt modelId="{7D89AD7B-4368-459F-BE79-9A6B87BD8362}" type="pres">
      <dgm:prSet presAssocID="{BAEAC021-9FBA-4233-974E-B6A839F0F31E}" presName="thinLine2b" presStyleLbl="callout" presStyleIdx="3" presStyleCnt="9"/>
      <dgm:spPr/>
    </dgm:pt>
    <dgm:pt modelId="{06ACAEF1-1F4F-491E-967C-0CEE0257C51B}" type="pres">
      <dgm:prSet presAssocID="{BAEAC021-9FBA-4233-974E-B6A839F0F31E}" presName="vertSpace2b" presStyleCnt="0"/>
      <dgm:spPr/>
    </dgm:pt>
    <dgm:pt modelId="{D24915A3-E478-4DF5-9F54-0FEBE63C1BB1}" type="pres">
      <dgm:prSet presAssocID="{9FB130C0-8CE3-409E-B858-DA391881966A}" presName="horz2" presStyleCnt="0"/>
      <dgm:spPr/>
    </dgm:pt>
    <dgm:pt modelId="{5000FBC9-DAFA-429A-B571-CE13D6E98E20}" type="pres">
      <dgm:prSet presAssocID="{9FB130C0-8CE3-409E-B858-DA391881966A}" presName="horzSpace2" presStyleCnt="0"/>
      <dgm:spPr/>
    </dgm:pt>
    <dgm:pt modelId="{8DACCD82-8492-4D52-A5B5-C075B921CE00}" type="pres">
      <dgm:prSet presAssocID="{9FB130C0-8CE3-409E-B858-DA391881966A}" presName="tx2" presStyleLbl="revTx" presStyleIdx="6" presStyleCnt="12"/>
      <dgm:spPr/>
    </dgm:pt>
    <dgm:pt modelId="{9353C66E-5F4E-4BF1-B7AB-EC05E97C0379}" type="pres">
      <dgm:prSet presAssocID="{9FB130C0-8CE3-409E-B858-DA391881966A}" presName="vert2" presStyleCnt="0"/>
      <dgm:spPr/>
    </dgm:pt>
    <dgm:pt modelId="{A62BC860-8C74-44DC-8B10-B3DCEECB191E}" type="pres">
      <dgm:prSet presAssocID="{9FB130C0-8CE3-409E-B858-DA391881966A}" presName="thinLine2b" presStyleLbl="callout" presStyleIdx="4" presStyleCnt="9"/>
      <dgm:spPr/>
    </dgm:pt>
    <dgm:pt modelId="{740A8526-788F-4393-BD8A-884C7D93245D}" type="pres">
      <dgm:prSet presAssocID="{9FB130C0-8CE3-409E-B858-DA391881966A}" presName="vertSpace2b" presStyleCnt="0"/>
      <dgm:spPr/>
    </dgm:pt>
    <dgm:pt modelId="{A046530F-B0FC-4D3C-B8C7-C991E66227F8}" type="pres">
      <dgm:prSet presAssocID="{319A1048-F7AE-4E04-8A5E-E619E4537A78}" presName="horz2" presStyleCnt="0"/>
      <dgm:spPr/>
    </dgm:pt>
    <dgm:pt modelId="{DE7A5252-84F6-4FC8-97A5-679221A63572}" type="pres">
      <dgm:prSet presAssocID="{319A1048-F7AE-4E04-8A5E-E619E4537A78}" presName="horzSpace2" presStyleCnt="0"/>
      <dgm:spPr/>
    </dgm:pt>
    <dgm:pt modelId="{0A2FE6A9-A5B8-4B0A-9F8C-7004F63375D9}" type="pres">
      <dgm:prSet presAssocID="{319A1048-F7AE-4E04-8A5E-E619E4537A78}" presName="tx2" presStyleLbl="revTx" presStyleIdx="7" presStyleCnt="12"/>
      <dgm:spPr/>
    </dgm:pt>
    <dgm:pt modelId="{B401DACA-9B97-43F0-B99D-260C1EDF0D2B}" type="pres">
      <dgm:prSet presAssocID="{319A1048-F7AE-4E04-8A5E-E619E4537A78}" presName="vert2" presStyleCnt="0"/>
      <dgm:spPr/>
    </dgm:pt>
    <dgm:pt modelId="{143BC3FB-4FA7-4CA8-9BBE-561521927AAE}" type="pres">
      <dgm:prSet presAssocID="{319A1048-F7AE-4E04-8A5E-E619E4537A78}" presName="thinLine2b" presStyleLbl="callout" presStyleIdx="5" presStyleCnt="9"/>
      <dgm:spPr/>
    </dgm:pt>
    <dgm:pt modelId="{657A9325-EFF1-4A9D-8AE8-E003B2C0E527}" type="pres">
      <dgm:prSet presAssocID="{319A1048-F7AE-4E04-8A5E-E619E4537A78}" presName="vertSpace2b" presStyleCnt="0"/>
      <dgm:spPr/>
    </dgm:pt>
    <dgm:pt modelId="{220FCD95-8896-4840-85EA-FA7865951F56}" type="pres">
      <dgm:prSet presAssocID="{13D7E326-B12A-4CAB-BB3B-6221C1D582CD}" presName="thickLine" presStyleLbl="alignNode1" presStyleIdx="1" presStyleCnt="2"/>
      <dgm:spPr/>
    </dgm:pt>
    <dgm:pt modelId="{83343A3F-C64B-424F-A983-9B1BD4B4D2D3}" type="pres">
      <dgm:prSet presAssocID="{13D7E326-B12A-4CAB-BB3B-6221C1D582CD}" presName="horz1" presStyleCnt="0"/>
      <dgm:spPr/>
    </dgm:pt>
    <dgm:pt modelId="{37839A1B-195D-43CE-A07B-33117EAB1D98}" type="pres">
      <dgm:prSet presAssocID="{13D7E326-B12A-4CAB-BB3B-6221C1D582CD}" presName="tx1" presStyleLbl="revTx" presStyleIdx="8" presStyleCnt="12"/>
      <dgm:spPr/>
    </dgm:pt>
    <dgm:pt modelId="{3D137D8E-8875-4A01-92A8-138BBBF1F8CA}" type="pres">
      <dgm:prSet presAssocID="{13D7E326-B12A-4CAB-BB3B-6221C1D582CD}" presName="vert1" presStyleCnt="0"/>
      <dgm:spPr/>
    </dgm:pt>
    <dgm:pt modelId="{87E7FF4D-97A6-4107-8569-CAB6FF4803C4}" type="pres">
      <dgm:prSet presAssocID="{6617232C-1081-4020-A507-DBA31009A4CC}" presName="vertSpace2a" presStyleCnt="0"/>
      <dgm:spPr/>
    </dgm:pt>
    <dgm:pt modelId="{9FEA1EA5-7095-46D6-AD68-EEC15F7BDC95}" type="pres">
      <dgm:prSet presAssocID="{6617232C-1081-4020-A507-DBA31009A4CC}" presName="horz2" presStyleCnt="0"/>
      <dgm:spPr/>
    </dgm:pt>
    <dgm:pt modelId="{F7D85743-5088-4A3D-BDDD-59293E65506D}" type="pres">
      <dgm:prSet presAssocID="{6617232C-1081-4020-A507-DBA31009A4CC}" presName="horzSpace2" presStyleCnt="0"/>
      <dgm:spPr/>
    </dgm:pt>
    <dgm:pt modelId="{06218C09-C3CA-4010-9415-E0B6236FF271}" type="pres">
      <dgm:prSet presAssocID="{6617232C-1081-4020-A507-DBA31009A4CC}" presName="tx2" presStyleLbl="revTx" presStyleIdx="9" presStyleCnt="12"/>
      <dgm:spPr/>
    </dgm:pt>
    <dgm:pt modelId="{90580854-F966-4731-854D-49EDB6025B30}" type="pres">
      <dgm:prSet presAssocID="{6617232C-1081-4020-A507-DBA31009A4CC}" presName="vert2" presStyleCnt="0"/>
      <dgm:spPr/>
    </dgm:pt>
    <dgm:pt modelId="{85B06BE4-FF47-4FD8-9D13-9A517173369B}" type="pres">
      <dgm:prSet presAssocID="{6617232C-1081-4020-A507-DBA31009A4CC}" presName="thinLine2b" presStyleLbl="callout" presStyleIdx="6" presStyleCnt="9"/>
      <dgm:spPr/>
    </dgm:pt>
    <dgm:pt modelId="{64DB93B6-A76B-4D1F-A607-2D7A63AE6D73}" type="pres">
      <dgm:prSet presAssocID="{6617232C-1081-4020-A507-DBA31009A4CC}" presName="vertSpace2b" presStyleCnt="0"/>
      <dgm:spPr/>
    </dgm:pt>
    <dgm:pt modelId="{3EE4C574-8854-486B-AA24-6AED1C12FF23}" type="pres">
      <dgm:prSet presAssocID="{7995B24C-8773-44EA-BA7D-FE0FF08F11A3}" presName="horz2" presStyleCnt="0"/>
      <dgm:spPr/>
    </dgm:pt>
    <dgm:pt modelId="{5A46EFA1-A55C-4F47-8293-B47E7D616159}" type="pres">
      <dgm:prSet presAssocID="{7995B24C-8773-44EA-BA7D-FE0FF08F11A3}" presName="horzSpace2" presStyleCnt="0"/>
      <dgm:spPr/>
    </dgm:pt>
    <dgm:pt modelId="{B0049CAF-4A23-4C16-8DCC-77C5DC58DEDC}" type="pres">
      <dgm:prSet presAssocID="{7995B24C-8773-44EA-BA7D-FE0FF08F11A3}" presName="tx2" presStyleLbl="revTx" presStyleIdx="10" presStyleCnt="12"/>
      <dgm:spPr/>
    </dgm:pt>
    <dgm:pt modelId="{48DC3B07-8C7E-462B-9F6B-367CD0C7AAB2}" type="pres">
      <dgm:prSet presAssocID="{7995B24C-8773-44EA-BA7D-FE0FF08F11A3}" presName="vert2" presStyleCnt="0"/>
      <dgm:spPr/>
    </dgm:pt>
    <dgm:pt modelId="{713A29AF-0C94-44F9-9D3B-9B6490AABB5F}" type="pres">
      <dgm:prSet presAssocID="{7995B24C-8773-44EA-BA7D-FE0FF08F11A3}" presName="thinLine2b" presStyleLbl="callout" presStyleIdx="7" presStyleCnt="9"/>
      <dgm:spPr/>
    </dgm:pt>
    <dgm:pt modelId="{C9960414-9C06-4582-9BE2-D7D809EDE40F}" type="pres">
      <dgm:prSet presAssocID="{7995B24C-8773-44EA-BA7D-FE0FF08F11A3}" presName="vertSpace2b" presStyleCnt="0"/>
      <dgm:spPr/>
    </dgm:pt>
    <dgm:pt modelId="{97745E52-EAF3-4AB2-AF7A-AE1A0A7F8A2E}" type="pres">
      <dgm:prSet presAssocID="{DC486C8B-F656-4840-911A-445CD637AB8D}" presName="horz2" presStyleCnt="0"/>
      <dgm:spPr/>
    </dgm:pt>
    <dgm:pt modelId="{62C5CAFE-9639-44A6-B855-672ECC97A34C}" type="pres">
      <dgm:prSet presAssocID="{DC486C8B-F656-4840-911A-445CD637AB8D}" presName="horzSpace2" presStyleCnt="0"/>
      <dgm:spPr/>
    </dgm:pt>
    <dgm:pt modelId="{4034B216-248F-4640-8AF2-43927994BC37}" type="pres">
      <dgm:prSet presAssocID="{DC486C8B-F656-4840-911A-445CD637AB8D}" presName="tx2" presStyleLbl="revTx" presStyleIdx="11" presStyleCnt="12"/>
      <dgm:spPr/>
    </dgm:pt>
    <dgm:pt modelId="{575D8408-D6F9-4BEF-8860-04D7C639D7B3}" type="pres">
      <dgm:prSet presAssocID="{DC486C8B-F656-4840-911A-445CD637AB8D}" presName="vert2" presStyleCnt="0"/>
      <dgm:spPr/>
    </dgm:pt>
    <dgm:pt modelId="{ACE7214A-935A-4FF9-A29C-FAA52AF0D4EB}" type="pres">
      <dgm:prSet presAssocID="{DC486C8B-F656-4840-911A-445CD637AB8D}" presName="thinLine2b" presStyleLbl="callout" presStyleIdx="8" presStyleCnt="9"/>
      <dgm:spPr/>
    </dgm:pt>
    <dgm:pt modelId="{C53AF7EC-279D-4BD4-BB1E-A21EB8BCFA3B}" type="pres">
      <dgm:prSet presAssocID="{DC486C8B-F656-4840-911A-445CD637AB8D}" presName="vertSpace2b" presStyleCnt="0"/>
      <dgm:spPr/>
    </dgm:pt>
  </dgm:ptLst>
  <dgm:cxnLst>
    <dgm:cxn modelId="{1385A90A-0CB8-4D7A-8EC7-7FD0501CED31}" srcId="{11298DB1-73B0-46E0-AF3B-17A1395E943F}" destId="{9CABC22F-0101-4601-BF52-259C93AFF7BE}" srcOrd="0" destOrd="0" parTransId="{B26F37A4-37E9-4B4B-A036-7CF69D0EDA56}" sibTransId="{4E82FF94-DB51-4E3E-A356-551FCFF235FA}"/>
    <dgm:cxn modelId="{000E800E-D6D2-4461-8777-74FC564F44DD}" srcId="{9CABC22F-0101-4601-BF52-259C93AFF7BE}" destId="{BAEAC021-9FBA-4233-974E-B6A839F0F31E}" srcOrd="2" destOrd="0" parTransId="{B5ACAA4F-A889-4576-8D34-F97FC6BDD703}" sibTransId="{2EF9B7B0-BC11-49F6-87CC-903711B7903B}"/>
    <dgm:cxn modelId="{BAEE0612-4D27-426A-87B2-C6C1C6D5858C}" type="presOf" srcId="{7995B24C-8773-44EA-BA7D-FE0FF08F11A3}" destId="{B0049CAF-4A23-4C16-8DCC-77C5DC58DEDC}" srcOrd="0" destOrd="0" presId="urn:microsoft.com/office/officeart/2008/layout/LinedList"/>
    <dgm:cxn modelId="{14159F23-6BE4-42AC-9130-959CC2EAC9A5}" type="presOf" srcId="{021EEAA2-6BA7-4B9C-A3B4-DA8BE4675D06}" destId="{EE3A8B1D-0236-4FE2-BC34-0F349CEBBE09}" srcOrd="0" destOrd="0" presId="urn:microsoft.com/office/officeart/2008/layout/LinedList"/>
    <dgm:cxn modelId="{908C2224-FCC8-4BF0-86E0-9B467A675B66}" type="presOf" srcId="{BAEAC021-9FBA-4233-974E-B6A839F0F31E}" destId="{691D94FC-2745-486B-AD86-BEF30EEC3E73}" srcOrd="0" destOrd="0" presId="urn:microsoft.com/office/officeart/2008/layout/LinedList"/>
    <dgm:cxn modelId="{EA3B2F2C-DDAB-40ED-96E0-17BC373ECA74}" srcId="{13D7E326-B12A-4CAB-BB3B-6221C1D582CD}" destId="{DC486C8B-F656-4840-911A-445CD637AB8D}" srcOrd="2" destOrd="0" parTransId="{5CE98E60-A1B4-4E6F-AAB3-C2E450B43B4C}" sibTransId="{B73056F3-15E3-4B43-AA87-CA6536A9B409}"/>
    <dgm:cxn modelId="{A45DB22C-4ABE-4A16-9E5F-63CF5E73E9EF}" type="presOf" srcId="{13D7E326-B12A-4CAB-BB3B-6221C1D582CD}" destId="{37839A1B-195D-43CE-A07B-33117EAB1D98}" srcOrd="0" destOrd="0" presId="urn:microsoft.com/office/officeart/2008/layout/LinedList"/>
    <dgm:cxn modelId="{1E2AA52D-59D6-4F6E-B532-335EA8BEEAB5}" type="presOf" srcId="{6A91F937-5E64-41AB-94B0-B4C5F680015B}" destId="{FA701125-D648-4A9F-BF68-A393D309B57B}" srcOrd="0" destOrd="0" presId="urn:microsoft.com/office/officeart/2008/layout/LinedList"/>
    <dgm:cxn modelId="{DDBE913B-9EFC-46C9-AD05-EDE562A4589A}" type="presOf" srcId="{9CABC22F-0101-4601-BF52-259C93AFF7BE}" destId="{022624B2-8D04-49FA-A918-0AC4EAC388E3}" srcOrd="0" destOrd="0" presId="urn:microsoft.com/office/officeart/2008/layout/LinedList"/>
    <dgm:cxn modelId="{F0413D5C-7419-4E7D-92BD-FC810DD9E5BB}" srcId="{13D7E326-B12A-4CAB-BB3B-6221C1D582CD}" destId="{6617232C-1081-4020-A507-DBA31009A4CC}" srcOrd="0" destOrd="0" parTransId="{06D6DF8F-5306-4348-9F71-F2C40A61EA7C}" sibTransId="{90E2B500-5441-4B19-A113-A4DFCAB7029D}"/>
    <dgm:cxn modelId="{EA70596A-6959-404B-9F96-85A6567CAADF}" type="presOf" srcId="{DC486C8B-F656-4840-911A-445CD637AB8D}" destId="{4034B216-248F-4640-8AF2-43927994BC37}" srcOrd="0" destOrd="0" presId="urn:microsoft.com/office/officeart/2008/layout/LinedList"/>
    <dgm:cxn modelId="{FFEB4E72-A6EB-4099-96E8-5459108D0717}" srcId="{9CABC22F-0101-4601-BF52-259C93AFF7BE}" destId="{319A1048-F7AE-4E04-8A5E-E619E4537A78}" srcOrd="4" destOrd="0" parTransId="{79243058-13BA-4CCB-A1DD-239DE6D34F19}" sibTransId="{A2A06999-77E0-49A9-AACE-36C16184B59C}"/>
    <dgm:cxn modelId="{D0219A72-6467-435D-8599-2014C2A970B2}" srcId="{021EEAA2-6BA7-4B9C-A3B4-DA8BE4675D06}" destId="{EC639411-DE4A-4B0F-805F-B69AA4E347B0}" srcOrd="1" destOrd="0" parTransId="{AE73A1AC-F394-4A13-BD41-55FFDE9548A6}" sibTransId="{545E2FF4-C6EE-444B-9A65-A0EF9BDF472F}"/>
    <dgm:cxn modelId="{F4F2C458-0887-4AEF-A597-CB8ADEE298FC}" srcId="{021EEAA2-6BA7-4B9C-A3B4-DA8BE4675D06}" destId="{6A91F937-5E64-41AB-94B0-B4C5F680015B}" srcOrd="0" destOrd="0" parTransId="{559F0A16-76D4-4F66-9979-B6C9612CE22E}" sibTransId="{E8435C5F-D8DC-44B2-B192-60A356AF5792}"/>
    <dgm:cxn modelId="{27AB269A-AD77-4179-ADCB-555BAF1B22FD}" srcId="{11298DB1-73B0-46E0-AF3B-17A1395E943F}" destId="{13D7E326-B12A-4CAB-BB3B-6221C1D582CD}" srcOrd="1" destOrd="0" parTransId="{FE17FD32-32DD-4C94-9C86-17203BC4BC2F}" sibTransId="{FCA4BB20-C8C7-4923-90E9-68271966406D}"/>
    <dgm:cxn modelId="{238B61A5-30B5-4E4A-8254-0EBF7549EF3D}" type="presOf" srcId="{319A1048-F7AE-4E04-8A5E-E619E4537A78}" destId="{0A2FE6A9-A5B8-4B0A-9F8C-7004F63375D9}" srcOrd="0" destOrd="0" presId="urn:microsoft.com/office/officeart/2008/layout/LinedList"/>
    <dgm:cxn modelId="{0EA9FBB8-FFFC-4F0B-AF3F-015D77949598}" srcId="{9CABC22F-0101-4601-BF52-259C93AFF7BE}" destId="{32270931-DDF7-4009-B5FB-5F5B11E8EBCC}" srcOrd="1" destOrd="0" parTransId="{7CE0AD1C-625B-4833-855F-14250E282E94}" sibTransId="{4AE73F88-5BC1-41AB-9A9F-FC110169AA84}"/>
    <dgm:cxn modelId="{1677B4D2-DEE6-4FE8-A72C-91AFCF49682D}" type="presOf" srcId="{32270931-DDF7-4009-B5FB-5F5B11E8EBCC}" destId="{3D11CCA6-15A9-4DF1-B9A0-1FF86047144F}" srcOrd="0" destOrd="0" presId="urn:microsoft.com/office/officeart/2008/layout/LinedList"/>
    <dgm:cxn modelId="{9C2E76D8-496F-4838-84C3-4CBB4C72B108}" type="presOf" srcId="{EC639411-DE4A-4B0F-805F-B69AA4E347B0}" destId="{A3325E2D-D87F-4A55-B58E-31237685078B}" srcOrd="0" destOrd="0" presId="urn:microsoft.com/office/officeart/2008/layout/LinedList"/>
    <dgm:cxn modelId="{D77568DA-919C-4038-9337-E2B1EBEF8E46}" srcId="{9CABC22F-0101-4601-BF52-259C93AFF7BE}" destId="{021EEAA2-6BA7-4B9C-A3B4-DA8BE4675D06}" srcOrd="0" destOrd="0" parTransId="{C1600205-E50A-4262-88DB-003507F0D9C1}" sibTransId="{3E4E2B37-A869-4873-B1E4-1CAA048FF3F3}"/>
    <dgm:cxn modelId="{B26A25E4-55FE-4269-9118-8EA9B719FD88}" type="presOf" srcId="{6617232C-1081-4020-A507-DBA31009A4CC}" destId="{06218C09-C3CA-4010-9415-E0B6236FF271}" srcOrd="0" destOrd="0" presId="urn:microsoft.com/office/officeart/2008/layout/LinedList"/>
    <dgm:cxn modelId="{76CA60EB-95C5-44CF-A45A-C0FD6FA35867}" srcId="{13D7E326-B12A-4CAB-BB3B-6221C1D582CD}" destId="{7995B24C-8773-44EA-BA7D-FE0FF08F11A3}" srcOrd="1" destOrd="0" parTransId="{B9E86851-C1B6-47C3-AC0D-820011DE51BE}" sibTransId="{B821BD6E-9DD3-49B2-820D-0E9E94B5EB34}"/>
    <dgm:cxn modelId="{0B2449F0-814C-4876-99CF-1F1AC9B14F82}" type="presOf" srcId="{9FB130C0-8CE3-409E-B858-DA391881966A}" destId="{8DACCD82-8492-4D52-A5B5-C075B921CE00}" srcOrd="0" destOrd="0" presId="urn:microsoft.com/office/officeart/2008/layout/LinedList"/>
    <dgm:cxn modelId="{7DBB47F2-30B6-488F-8175-FA856DCF82CB}" type="presOf" srcId="{11298DB1-73B0-46E0-AF3B-17A1395E943F}" destId="{E6809DF1-26B2-4548-BB24-F9CE78DAB969}" srcOrd="0" destOrd="0" presId="urn:microsoft.com/office/officeart/2008/layout/LinedList"/>
    <dgm:cxn modelId="{0FC701FB-90FF-47B4-9C0C-24AB50057866}" srcId="{9CABC22F-0101-4601-BF52-259C93AFF7BE}" destId="{9FB130C0-8CE3-409E-B858-DA391881966A}" srcOrd="3" destOrd="0" parTransId="{32D2AD7C-81E0-4B56-B751-691C7DFD6FAB}" sibTransId="{8BD8CA19-4CA0-4F17-AA95-20DC7336C0DD}"/>
    <dgm:cxn modelId="{6AA4B4B5-9B32-4158-A902-645722410F40}" type="presParOf" srcId="{E6809DF1-26B2-4548-BB24-F9CE78DAB969}" destId="{875D637B-F2A9-473A-94E1-B3081DA2806D}" srcOrd="0" destOrd="0" presId="urn:microsoft.com/office/officeart/2008/layout/LinedList"/>
    <dgm:cxn modelId="{9D7E21B6-B7B9-4F99-9AEB-C90CD12E6B49}" type="presParOf" srcId="{E6809DF1-26B2-4548-BB24-F9CE78DAB969}" destId="{7561BD3A-72EF-4EF4-B2D1-21C2C28FA1E5}" srcOrd="1" destOrd="0" presId="urn:microsoft.com/office/officeart/2008/layout/LinedList"/>
    <dgm:cxn modelId="{8A9763B2-F50E-4997-B4A1-7619F8629970}" type="presParOf" srcId="{7561BD3A-72EF-4EF4-B2D1-21C2C28FA1E5}" destId="{022624B2-8D04-49FA-A918-0AC4EAC388E3}" srcOrd="0" destOrd="0" presId="urn:microsoft.com/office/officeart/2008/layout/LinedList"/>
    <dgm:cxn modelId="{7829908A-EAC3-4352-816D-F5ECCBF18F02}" type="presParOf" srcId="{7561BD3A-72EF-4EF4-B2D1-21C2C28FA1E5}" destId="{DC49D2E9-BAEA-4837-B9D1-960058C14AE4}" srcOrd="1" destOrd="0" presId="urn:microsoft.com/office/officeart/2008/layout/LinedList"/>
    <dgm:cxn modelId="{5EE1387E-5445-47F0-AB7F-43DC9E1C6305}" type="presParOf" srcId="{DC49D2E9-BAEA-4837-B9D1-960058C14AE4}" destId="{2D89A6A2-96D7-4955-837F-9AAC6A897772}" srcOrd="0" destOrd="0" presId="urn:microsoft.com/office/officeart/2008/layout/LinedList"/>
    <dgm:cxn modelId="{6BE9A78D-1C81-45A6-B179-C55C5B20BF00}" type="presParOf" srcId="{DC49D2E9-BAEA-4837-B9D1-960058C14AE4}" destId="{CAEF86B5-08B2-4025-9BF9-1C9224F3BEE8}" srcOrd="1" destOrd="0" presId="urn:microsoft.com/office/officeart/2008/layout/LinedList"/>
    <dgm:cxn modelId="{34E97B58-71ED-425E-8B39-21F4D0C45BB9}" type="presParOf" srcId="{CAEF86B5-08B2-4025-9BF9-1C9224F3BEE8}" destId="{DD6322DB-4E84-4FDB-9418-00CF590CD375}" srcOrd="0" destOrd="0" presId="urn:microsoft.com/office/officeart/2008/layout/LinedList"/>
    <dgm:cxn modelId="{E895096A-1FED-4F80-82BE-C66A853217E6}" type="presParOf" srcId="{CAEF86B5-08B2-4025-9BF9-1C9224F3BEE8}" destId="{EE3A8B1D-0236-4FE2-BC34-0F349CEBBE09}" srcOrd="1" destOrd="0" presId="urn:microsoft.com/office/officeart/2008/layout/LinedList"/>
    <dgm:cxn modelId="{4E0779A5-0E4F-4051-9C94-7B82DF750C50}" type="presParOf" srcId="{CAEF86B5-08B2-4025-9BF9-1C9224F3BEE8}" destId="{B25932CD-634D-4512-B2AF-B388C623D8FF}" srcOrd="2" destOrd="0" presId="urn:microsoft.com/office/officeart/2008/layout/LinedList"/>
    <dgm:cxn modelId="{A156D200-7755-4723-8A05-1BBF379D6C44}" type="presParOf" srcId="{B25932CD-634D-4512-B2AF-B388C623D8FF}" destId="{D51D2AE1-CD0F-42D0-B66F-00459E1C54DA}" srcOrd="0" destOrd="0" presId="urn:microsoft.com/office/officeart/2008/layout/LinedList"/>
    <dgm:cxn modelId="{36645379-7295-43E1-8CD9-B47935EECA40}" type="presParOf" srcId="{D51D2AE1-CD0F-42D0-B66F-00459E1C54DA}" destId="{0223B8B4-57E4-4991-96A5-D0CB7F8DB19E}" srcOrd="0" destOrd="0" presId="urn:microsoft.com/office/officeart/2008/layout/LinedList"/>
    <dgm:cxn modelId="{0B31439B-C362-4FBD-BAC5-9813E40F4B2F}" type="presParOf" srcId="{D51D2AE1-CD0F-42D0-B66F-00459E1C54DA}" destId="{FA701125-D648-4A9F-BF68-A393D309B57B}" srcOrd="1" destOrd="0" presId="urn:microsoft.com/office/officeart/2008/layout/LinedList"/>
    <dgm:cxn modelId="{3C37D520-972E-42D3-9ECA-B76607D8DB39}" type="presParOf" srcId="{D51D2AE1-CD0F-42D0-B66F-00459E1C54DA}" destId="{8033B0D8-7F2A-4A86-AE50-F04F95ACC5A8}" srcOrd="2" destOrd="0" presId="urn:microsoft.com/office/officeart/2008/layout/LinedList"/>
    <dgm:cxn modelId="{C692CF0C-3052-4FFA-B7DD-BD2CF1AAC97D}" type="presParOf" srcId="{B25932CD-634D-4512-B2AF-B388C623D8FF}" destId="{730540B1-B174-4CDC-8976-9BDF5201DD62}" srcOrd="1" destOrd="0" presId="urn:microsoft.com/office/officeart/2008/layout/LinedList"/>
    <dgm:cxn modelId="{85A4CD8F-07A7-4FA3-9AE2-A460548921CA}" type="presParOf" srcId="{B25932CD-634D-4512-B2AF-B388C623D8FF}" destId="{81AAA8F7-5363-4AA6-8246-3C1EBB5483D6}" srcOrd="2" destOrd="0" presId="urn:microsoft.com/office/officeart/2008/layout/LinedList"/>
    <dgm:cxn modelId="{7C6CA23D-9F8E-4C31-8545-6BBC808D32C8}" type="presParOf" srcId="{81AAA8F7-5363-4AA6-8246-3C1EBB5483D6}" destId="{1C0A6C2F-F170-4915-8704-77B25EA6BA27}" srcOrd="0" destOrd="0" presId="urn:microsoft.com/office/officeart/2008/layout/LinedList"/>
    <dgm:cxn modelId="{402C08E9-F59C-49F4-ACFD-C598CC43D944}" type="presParOf" srcId="{81AAA8F7-5363-4AA6-8246-3C1EBB5483D6}" destId="{A3325E2D-D87F-4A55-B58E-31237685078B}" srcOrd="1" destOrd="0" presId="urn:microsoft.com/office/officeart/2008/layout/LinedList"/>
    <dgm:cxn modelId="{89EED9F5-31DF-47BF-AED8-F74BD2299216}" type="presParOf" srcId="{81AAA8F7-5363-4AA6-8246-3C1EBB5483D6}" destId="{3AFFC055-F352-4349-BBE1-EA0503084A9A}" srcOrd="2" destOrd="0" presId="urn:microsoft.com/office/officeart/2008/layout/LinedList"/>
    <dgm:cxn modelId="{6137703D-2FB0-46F6-8107-DA8FBC20F0CF}" type="presParOf" srcId="{DC49D2E9-BAEA-4837-B9D1-960058C14AE4}" destId="{000FD09E-A8B8-45B5-BFA8-317F6424E318}" srcOrd="2" destOrd="0" presId="urn:microsoft.com/office/officeart/2008/layout/LinedList"/>
    <dgm:cxn modelId="{B21A4302-0D55-4249-89D2-BBE6A8AE245D}" type="presParOf" srcId="{DC49D2E9-BAEA-4837-B9D1-960058C14AE4}" destId="{50B5EEFB-CF0B-4D62-9A1B-CCB5D63B91AC}" srcOrd="3" destOrd="0" presId="urn:microsoft.com/office/officeart/2008/layout/LinedList"/>
    <dgm:cxn modelId="{DDC5140C-177B-449C-88A1-BCA5865B6AAC}" type="presParOf" srcId="{DC49D2E9-BAEA-4837-B9D1-960058C14AE4}" destId="{CD07020F-CC26-4C64-AE18-B804EC12BCC8}" srcOrd="4" destOrd="0" presId="urn:microsoft.com/office/officeart/2008/layout/LinedList"/>
    <dgm:cxn modelId="{4059A8BE-EFF2-4B88-A76D-7C5021973A19}" type="presParOf" srcId="{CD07020F-CC26-4C64-AE18-B804EC12BCC8}" destId="{E9F03D06-70C9-4A6F-A728-9CCC5C049751}" srcOrd="0" destOrd="0" presId="urn:microsoft.com/office/officeart/2008/layout/LinedList"/>
    <dgm:cxn modelId="{CE4BEC8B-440C-4962-9A41-098BC877DE57}" type="presParOf" srcId="{CD07020F-CC26-4C64-AE18-B804EC12BCC8}" destId="{3D11CCA6-15A9-4DF1-B9A0-1FF86047144F}" srcOrd="1" destOrd="0" presId="urn:microsoft.com/office/officeart/2008/layout/LinedList"/>
    <dgm:cxn modelId="{93CC4D08-B690-4706-9251-E2B0A5D110E7}" type="presParOf" srcId="{CD07020F-CC26-4C64-AE18-B804EC12BCC8}" destId="{B9C6FA8E-B47F-4397-8CED-F80C4A366F6B}" srcOrd="2" destOrd="0" presId="urn:microsoft.com/office/officeart/2008/layout/LinedList"/>
    <dgm:cxn modelId="{A64AFE34-525B-4425-9ECB-61D23C198437}" type="presParOf" srcId="{DC49D2E9-BAEA-4837-B9D1-960058C14AE4}" destId="{CD837B70-F8D6-479A-8EDE-EF68B34D6015}" srcOrd="5" destOrd="0" presId="urn:microsoft.com/office/officeart/2008/layout/LinedList"/>
    <dgm:cxn modelId="{E5E3DCFF-E46B-4872-AA2D-05195E404905}" type="presParOf" srcId="{DC49D2E9-BAEA-4837-B9D1-960058C14AE4}" destId="{34A9D49D-2515-4239-AD3E-89DCD5C9F3AC}" srcOrd="6" destOrd="0" presId="urn:microsoft.com/office/officeart/2008/layout/LinedList"/>
    <dgm:cxn modelId="{8C201518-D514-4AEC-93C2-4885A27F10E8}" type="presParOf" srcId="{DC49D2E9-BAEA-4837-B9D1-960058C14AE4}" destId="{2CB244AC-980B-44E9-AE52-C261B3A1E030}" srcOrd="7" destOrd="0" presId="urn:microsoft.com/office/officeart/2008/layout/LinedList"/>
    <dgm:cxn modelId="{08599C26-BB2B-4D49-9698-FFF6D09AF400}" type="presParOf" srcId="{2CB244AC-980B-44E9-AE52-C261B3A1E030}" destId="{C3C703C1-1071-4DFC-8319-1A34C50A286F}" srcOrd="0" destOrd="0" presId="urn:microsoft.com/office/officeart/2008/layout/LinedList"/>
    <dgm:cxn modelId="{67A142AC-2A2B-49AC-BB06-2C39B7FD4DB6}" type="presParOf" srcId="{2CB244AC-980B-44E9-AE52-C261B3A1E030}" destId="{691D94FC-2745-486B-AD86-BEF30EEC3E73}" srcOrd="1" destOrd="0" presId="urn:microsoft.com/office/officeart/2008/layout/LinedList"/>
    <dgm:cxn modelId="{4A333971-EB18-495F-8CF1-872A62B306A4}" type="presParOf" srcId="{2CB244AC-980B-44E9-AE52-C261B3A1E030}" destId="{90F2DCF0-9CE3-4ABE-BC47-32DE8FDCAED9}" srcOrd="2" destOrd="0" presId="urn:microsoft.com/office/officeart/2008/layout/LinedList"/>
    <dgm:cxn modelId="{3AF499CE-684F-4373-B7F1-E28D1B7A559C}" type="presParOf" srcId="{DC49D2E9-BAEA-4837-B9D1-960058C14AE4}" destId="{7D89AD7B-4368-459F-BE79-9A6B87BD8362}" srcOrd="8" destOrd="0" presId="urn:microsoft.com/office/officeart/2008/layout/LinedList"/>
    <dgm:cxn modelId="{7ABFB8E9-381F-459E-B721-4ABF06EB30AF}" type="presParOf" srcId="{DC49D2E9-BAEA-4837-B9D1-960058C14AE4}" destId="{06ACAEF1-1F4F-491E-967C-0CEE0257C51B}" srcOrd="9" destOrd="0" presId="urn:microsoft.com/office/officeart/2008/layout/LinedList"/>
    <dgm:cxn modelId="{64492A21-C567-4D56-9D9A-212FC1721665}" type="presParOf" srcId="{DC49D2E9-BAEA-4837-B9D1-960058C14AE4}" destId="{D24915A3-E478-4DF5-9F54-0FEBE63C1BB1}" srcOrd="10" destOrd="0" presId="urn:microsoft.com/office/officeart/2008/layout/LinedList"/>
    <dgm:cxn modelId="{BB4DEEDF-55A4-46DD-A047-5390445CB1F3}" type="presParOf" srcId="{D24915A3-E478-4DF5-9F54-0FEBE63C1BB1}" destId="{5000FBC9-DAFA-429A-B571-CE13D6E98E20}" srcOrd="0" destOrd="0" presId="urn:microsoft.com/office/officeart/2008/layout/LinedList"/>
    <dgm:cxn modelId="{0373ED08-8392-46CB-B3A1-3B0561B0B3B2}" type="presParOf" srcId="{D24915A3-E478-4DF5-9F54-0FEBE63C1BB1}" destId="{8DACCD82-8492-4D52-A5B5-C075B921CE00}" srcOrd="1" destOrd="0" presId="urn:microsoft.com/office/officeart/2008/layout/LinedList"/>
    <dgm:cxn modelId="{4E95EF36-E889-4E3D-A09A-7B868CC6831E}" type="presParOf" srcId="{D24915A3-E478-4DF5-9F54-0FEBE63C1BB1}" destId="{9353C66E-5F4E-4BF1-B7AB-EC05E97C0379}" srcOrd="2" destOrd="0" presId="urn:microsoft.com/office/officeart/2008/layout/LinedList"/>
    <dgm:cxn modelId="{9E3E535E-B4CA-420E-A34E-F2AF2D35FF5F}" type="presParOf" srcId="{DC49D2E9-BAEA-4837-B9D1-960058C14AE4}" destId="{A62BC860-8C74-44DC-8B10-B3DCEECB191E}" srcOrd="11" destOrd="0" presId="urn:microsoft.com/office/officeart/2008/layout/LinedList"/>
    <dgm:cxn modelId="{166A179A-69F5-4AD0-BB90-02B7E1581A5A}" type="presParOf" srcId="{DC49D2E9-BAEA-4837-B9D1-960058C14AE4}" destId="{740A8526-788F-4393-BD8A-884C7D93245D}" srcOrd="12" destOrd="0" presId="urn:microsoft.com/office/officeart/2008/layout/LinedList"/>
    <dgm:cxn modelId="{048E74B6-8885-4F1A-9B9B-C1A3824C103B}" type="presParOf" srcId="{DC49D2E9-BAEA-4837-B9D1-960058C14AE4}" destId="{A046530F-B0FC-4D3C-B8C7-C991E66227F8}" srcOrd="13" destOrd="0" presId="urn:microsoft.com/office/officeart/2008/layout/LinedList"/>
    <dgm:cxn modelId="{D5BCA02E-645E-4AEA-9606-2F12586EA2A5}" type="presParOf" srcId="{A046530F-B0FC-4D3C-B8C7-C991E66227F8}" destId="{DE7A5252-84F6-4FC8-97A5-679221A63572}" srcOrd="0" destOrd="0" presId="urn:microsoft.com/office/officeart/2008/layout/LinedList"/>
    <dgm:cxn modelId="{1E404A17-7D10-465E-B289-91E39943A327}" type="presParOf" srcId="{A046530F-B0FC-4D3C-B8C7-C991E66227F8}" destId="{0A2FE6A9-A5B8-4B0A-9F8C-7004F63375D9}" srcOrd="1" destOrd="0" presId="urn:microsoft.com/office/officeart/2008/layout/LinedList"/>
    <dgm:cxn modelId="{BBD9FC25-65C1-42DF-A71B-80D43D598B8A}" type="presParOf" srcId="{A046530F-B0FC-4D3C-B8C7-C991E66227F8}" destId="{B401DACA-9B97-43F0-B99D-260C1EDF0D2B}" srcOrd="2" destOrd="0" presId="urn:microsoft.com/office/officeart/2008/layout/LinedList"/>
    <dgm:cxn modelId="{DE9244C4-9FDA-4F9F-8655-283A60C9A3FD}" type="presParOf" srcId="{DC49D2E9-BAEA-4837-B9D1-960058C14AE4}" destId="{143BC3FB-4FA7-4CA8-9BBE-561521927AAE}" srcOrd="14" destOrd="0" presId="urn:microsoft.com/office/officeart/2008/layout/LinedList"/>
    <dgm:cxn modelId="{0B09FB17-B84D-48F8-A184-A46D120B261C}" type="presParOf" srcId="{DC49D2E9-BAEA-4837-B9D1-960058C14AE4}" destId="{657A9325-EFF1-4A9D-8AE8-E003B2C0E527}" srcOrd="15" destOrd="0" presId="urn:microsoft.com/office/officeart/2008/layout/LinedList"/>
    <dgm:cxn modelId="{386134CA-28F2-40CD-AB6A-BD5F4822CCF6}" type="presParOf" srcId="{E6809DF1-26B2-4548-BB24-F9CE78DAB969}" destId="{220FCD95-8896-4840-85EA-FA7865951F56}" srcOrd="2" destOrd="0" presId="urn:microsoft.com/office/officeart/2008/layout/LinedList"/>
    <dgm:cxn modelId="{657D9C93-ED76-4988-BCAB-F17D1DACAB24}" type="presParOf" srcId="{E6809DF1-26B2-4548-BB24-F9CE78DAB969}" destId="{83343A3F-C64B-424F-A983-9B1BD4B4D2D3}" srcOrd="3" destOrd="0" presId="urn:microsoft.com/office/officeart/2008/layout/LinedList"/>
    <dgm:cxn modelId="{AD4F1E6D-C127-40F5-93A9-FF2E48A474BD}" type="presParOf" srcId="{83343A3F-C64B-424F-A983-9B1BD4B4D2D3}" destId="{37839A1B-195D-43CE-A07B-33117EAB1D98}" srcOrd="0" destOrd="0" presId="urn:microsoft.com/office/officeart/2008/layout/LinedList"/>
    <dgm:cxn modelId="{F0A6D1B0-1410-4BC7-A002-EE15297923FC}" type="presParOf" srcId="{83343A3F-C64B-424F-A983-9B1BD4B4D2D3}" destId="{3D137D8E-8875-4A01-92A8-138BBBF1F8CA}" srcOrd="1" destOrd="0" presId="urn:microsoft.com/office/officeart/2008/layout/LinedList"/>
    <dgm:cxn modelId="{EA69451C-B5E6-4626-B036-5BFFDE31D6BD}" type="presParOf" srcId="{3D137D8E-8875-4A01-92A8-138BBBF1F8CA}" destId="{87E7FF4D-97A6-4107-8569-CAB6FF4803C4}" srcOrd="0" destOrd="0" presId="urn:microsoft.com/office/officeart/2008/layout/LinedList"/>
    <dgm:cxn modelId="{7A055F6E-5FE9-40A2-A23A-4FEB4F46DBF2}" type="presParOf" srcId="{3D137D8E-8875-4A01-92A8-138BBBF1F8CA}" destId="{9FEA1EA5-7095-46D6-AD68-EEC15F7BDC95}" srcOrd="1" destOrd="0" presId="urn:microsoft.com/office/officeart/2008/layout/LinedList"/>
    <dgm:cxn modelId="{4063CCE5-59BF-4DAE-AC55-276387FCD1B3}" type="presParOf" srcId="{9FEA1EA5-7095-46D6-AD68-EEC15F7BDC95}" destId="{F7D85743-5088-4A3D-BDDD-59293E65506D}" srcOrd="0" destOrd="0" presId="urn:microsoft.com/office/officeart/2008/layout/LinedList"/>
    <dgm:cxn modelId="{C4D4FB76-3ABD-4AED-BB8F-FCA12910358B}" type="presParOf" srcId="{9FEA1EA5-7095-46D6-AD68-EEC15F7BDC95}" destId="{06218C09-C3CA-4010-9415-E0B6236FF271}" srcOrd="1" destOrd="0" presId="urn:microsoft.com/office/officeart/2008/layout/LinedList"/>
    <dgm:cxn modelId="{8BF3901F-9B64-463B-A784-0B747A83313F}" type="presParOf" srcId="{9FEA1EA5-7095-46D6-AD68-EEC15F7BDC95}" destId="{90580854-F966-4731-854D-49EDB6025B30}" srcOrd="2" destOrd="0" presId="urn:microsoft.com/office/officeart/2008/layout/LinedList"/>
    <dgm:cxn modelId="{DDB26D90-E8AC-49E7-A16F-75EC6EB32929}" type="presParOf" srcId="{3D137D8E-8875-4A01-92A8-138BBBF1F8CA}" destId="{85B06BE4-FF47-4FD8-9D13-9A517173369B}" srcOrd="2" destOrd="0" presId="urn:microsoft.com/office/officeart/2008/layout/LinedList"/>
    <dgm:cxn modelId="{7D6B69E5-963C-443E-93A1-F304F51BBC36}" type="presParOf" srcId="{3D137D8E-8875-4A01-92A8-138BBBF1F8CA}" destId="{64DB93B6-A76B-4D1F-A607-2D7A63AE6D73}" srcOrd="3" destOrd="0" presId="urn:microsoft.com/office/officeart/2008/layout/LinedList"/>
    <dgm:cxn modelId="{22BA1CD5-2F58-4AA2-8A4C-109F40B069D5}" type="presParOf" srcId="{3D137D8E-8875-4A01-92A8-138BBBF1F8CA}" destId="{3EE4C574-8854-486B-AA24-6AED1C12FF23}" srcOrd="4" destOrd="0" presId="urn:microsoft.com/office/officeart/2008/layout/LinedList"/>
    <dgm:cxn modelId="{94519960-FBCE-4861-83C1-97AF81020D6E}" type="presParOf" srcId="{3EE4C574-8854-486B-AA24-6AED1C12FF23}" destId="{5A46EFA1-A55C-4F47-8293-B47E7D616159}" srcOrd="0" destOrd="0" presId="urn:microsoft.com/office/officeart/2008/layout/LinedList"/>
    <dgm:cxn modelId="{C4DBDD5A-8EA6-42F6-9075-BB5D39BAEDB2}" type="presParOf" srcId="{3EE4C574-8854-486B-AA24-6AED1C12FF23}" destId="{B0049CAF-4A23-4C16-8DCC-77C5DC58DEDC}" srcOrd="1" destOrd="0" presId="urn:microsoft.com/office/officeart/2008/layout/LinedList"/>
    <dgm:cxn modelId="{13ECA09B-5FD8-4E50-9348-3E68F3530D0F}" type="presParOf" srcId="{3EE4C574-8854-486B-AA24-6AED1C12FF23}" destId="{48DC3B07-8C7E-462B-9F6B-367CD0C7AAB2}" srcOrd="2" destOrd="0" presId="urn:microsoft.com/office/officeart/2008/layout/LinedList"/>
    <dgm:cxn modelId="{1813A607-484A-4196-A201-A172BDB380DE}" type="presParOf" srcId="{3D137D8E-8875-4A01-92A8-138BBBF1F8CA}" destId="{713A29AF-0C94-44F9-9D3B-9B6490AABB5F}" srcOrd="5" destOrd="0" presId="urn:microsoft.com/office/officeart/2008/layout/LinedList"/>
    <dgm:cxn modelId="{90FDFA37-56A4-446E-A4B5-2905E5BC971C}" type="presParOf" srcId="{3D137D8E-8875-4A01-92A8-138BBBF1F8CA}" destId="{C9960414-9C06-4582-9BE2-D7D809EDE40F}" srcOrd="6" destOrd="0" presId="urn:microsoft.com/office/officeart/2008/layout/LinedList"/>
    <dgm:cxn modelId="{A4847B1B-71A4-4E00-93B3-6DFE7326406C}" type="presParOf" srcId="{3D137D8E-8875-4A01-92A8-138BBBF1F8CA}" destId="{97745E52-EAF3-4AB2-AF7A-AE1A0A7F8A2E}" srcOrd="7" destOrd="0" presId="urn:microsoft.com/office/officeart/2008/layout/LinedList"/>
    <dgm:cxn modelId="{FB344E20-8D71-4AF9-8270-C31AD5BAD1A2}" type="presParOf" srcId="{97745E52-EAF3-4AB2-AF7A-AE1A0A7F8A2E}" destId="{62C5CAFE-9639-44A6-B855-672ECC97A34C}" srcOrd="0" destOrd="0" presId="urn:microsoft.com/office/officeart/2008/layout/LinedList"/>
    <dgm:cxn modelId="{6D7B1332-CACA-4598-B0AB-43B6C7C4CE35}" type="presParOf" srcId="{97745E52-EAF3-4AB2-AF7A-AE1A0A7F8A2E}" destId="{4034B216-248F-4640-8AF2-43927994BC37}" srcOrd="1" destOrd="0" presId="urn:microsoft.com/office/officeart/2008/layout/LinedList"/>
    <dgm:cxn modelId="{D6FD0E34-6D4C-45E4-AAD5-6E00CABB8916}" type="presParOf" srcId="{97745E52-EAF3-4AB2-AF7A-AE1A0A7F8A2E}" destId="{575D8408-D6F9-4BEF-8860-04D7C639D7B3}" srcOrd="2" destOrd="0" presId="urn:microsoft.com/office/officeart/2008/layout/LinedList"/>
    <dgm:cxn modelId="{F35C3263-B082-4366-917C-EB478194071D}" type="presParOf" srcId="{3D137D8E-8875-4A01-92A8-138BBBF1F8CA}" destId="{ACE7214A-935A-4FF9-A29C-FAA52AF0D4EB}" srcOrd="8" destOrd="0" presId="urn:microsoft.com/office/officeart/2008/layout/LinedList"/>
    <dgm:cxn modelId="{1B837339-1519-45AB-984C-36404B765A89}" type="presParOf" srcId="{3D137D8E-8875-4A01-92A8-138BBBF1F8CA}" destId="{C53AF7EC-279D-4BD4-BB1E-A21EB8BCFA3B}" srcOrd="9"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5D637B-F2A9-473A-94E1-B3081DA2806D}">
      <dsp:nvSpPr>
        <dsp:cNvPr id="0" name=""/>
        <dsp:cNvSpPr/>
      </dsp:nvSpPr>
      <dsp:spPr>
        <a:xfrm>
          <a:off x="0" y="0"/>
          <a:ext cx="9394825"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dk2">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22624B2-8D04-49FA-A918-0AC4EAC388E3}">
      <dsp:nvSpPr>
        <dsp:cNvPr id="0" name=""/>
        <dsp:cNvSpPr/>
      </dsp:nvSpPr>
      <dsp:spPr>
        <a:xfrm>
          <a:off x="0" y="0"/>
          <a:ext cx="1878965" cy="2391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Functions</a:t>
          </a:r>
        </a:p>
      </dsp:txBody>
      <dsp:txXfrm>
        <a:off x="0" y="0"/>
        <a:ext cx="1878965" cy="2391568"/>
      </dsp:txXfrm>
    </dsp:sp>
    <dsp:sp modelId="{EE3A8B1D-0236-4FE2-BC34-0F349CEBBE09}">
      <dsp:nvSpPr>
        <dsp:cNvPr id="0" name=""/>
        <dsp:cNvSpPr/>
      </dsp:nvSpPr>
      <dsp:spPr>
        <a:xfrm>
          <a:off x="2019887" y="22537"/>
          <a:ext cx="3617007" cy="4507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Syntaxis</a:t>
          </a:r>
        </a:p>
      </dsp:txBody>
      <dsp:txXfrm>
        <a:off x="2019887" y="22537"/>
        <a:ext cx="3617007" cy="450754"/>
      </dsp:txXfrm>
    </dsp:sp>
    <dsp:sp modelId="{FA701125-D648-4A9F-BF68-A393D309B57B}">
      <dsp:nvSpPr>
        <dsp:cNvPr id="0" name=""/>
        <dsp:cNvSpPr/>
      </dsp:nvSpPr>
      <dsp:spPr>
        <a:xfrm>
          <a:off x="5777817" y="22537"/>
          <a:ext cx="3617007" cy="225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dirty="0"/>
            <a:t>Calling PHP functions</a:t>
          </a:r>
        </a:p>
      </dsp:txBody>
      <dsp:txXfrm>
        <a:off x="5777817" y="22537"/>
        <a:ext cx="3617007" cy="225377"/>
      </dsp:txXfrm>
    </dsp:sp>
    <dsp:sp modelId="{730540B1-B174-4CDC-8976-9BDF5201DD62}">
      <dsp:nvSpPr>
        <dsp:cNvPr id="0" name=""/>
        <dsp:cNvSpPr/>
      </dsp:nvSpPr>
      <dsp:spPr>
        <a:xfrm>
          <a:off x="5636895" y="247915"/>
          <a:ext cx="3617007" cy="0"/>
        </a:xfrm>
        <a:prstGeom prst="line">
          <a:avLst/>
        </a:prstGeom>
        <a:noFill/>
        <a:ln w="6350" cap="flat" cmpd="sng" algn="ctr">
          <a:solidFill>
            <a:schemeClr val="dk2">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 modelId="{A3325E2D-D87F-4A55-B58E-31237685078B}">
      <dsp:nvSpPr>
        <dsp:cNvPr id="0" name=""/>
        <dsp:cNvSpPr/>
      </dsp:nvSpPr>
      <dsp:spPr>
        <a:xfrm>
          <a:off x="5777817" y="247915"/>
          <a:ext cx="3617007" cy="225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dirty="0"/>
            <a:t>Custom functions</a:t>
          </a:r>
        </a:p>
      </dsp:txBody>
      <dsp:txXfrm>
        <a:off x="5777817" y="247915"/>
        <a:ext cx="3617007" cy="225377"/>
      </dsp:txXfrm>
    </dsp:sp>
    <dsp:sp modelId="{000FD09E-A8B8-45B5-BFA8-317F6424E318}">
      <dsp:nvSpPr>
        <dsp:cNvPr id="0" name=""/>
        <dsp:cNvSpPr/>
      </dsp:nvSpPr>
      <dsp:spPr>
        <a:xfrm>
          <a:off x="1878965" y="473292"/>
          <a:ext cx="7515860" cy="0"/>
        </a:xfrm>
        <a:prstGeom prst="line">
          <a:avLst/>
        </a:prstGeom>
        <a:noFill/>
        <a:ln w="6350" cap="flat" cmpd="sng" algn="ctr">
          <a:solidFill>
            <a:schemeClr val="dk2">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 modelId="{3D11CCA6-15A9-4DF1-B9A0-1FF86047144F}">
      <dsp:nvSpPr>
        <dsp:cNvPr id="0" name=""/>
        <dsp:cNvSpPr/>
      </dsp:nvSpPr>
      <dsp:spPr>
        <a:xfrm>
          <a:off x="2019887" y="495830"/>
          <a:ext cx="3617007" cy="4507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Scope</a:t>
          </a:r>
        </a:p>
      </dsp:txBody>
      <dsp:txXfrm>
        <a:off x="2019887" y="495830"/>
        <a:ext cx="3617007" cy="450754"/>
      </dsp:txXfrm>
    </dsp:sp>
    <dsp:sp modelId="{CD837B70-F8D6-479A-8EDE-EF68B34D6015}">
      <dsp:nvSpPr>
        <dsp:cNvPr id="0" name=""/>
        <dsp:cNvSpPr/>
      </dsp:nvSpPr>
      <dsp:spPr>
        <a:xfrm>
          <a:off x="1878965" y="946584"/>
          <a:ext cx="7515860" cy="0"/>
        </a:xfrm>
        <a:prstGeom prst="line">
          <a:avLst/>
        </a:prstGeom>
        <a:noFill/>
        <a:ln w="6350" cap="flat" cmpd="sng" algn="ctr">
          <a:solidFill>
            <a:schemeClr val="dk2">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 modelId="{691D94FC-2745-486B-AD86-BEF30EEC3E73}">
      <dsp:nvSpPr>
        <dsp:cNvPr id="0" name=""/>
        <dsp:cNvSpPr/>
      </dsp:nvSpPr>
      <dsp:spPr>
        <a:xfrm>
          <a:off x="2019887" y="969122"/>
          <a:ext cx="3617007" cy="4507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Pass by Value or Reference</a:t>
          </a:r>
        </a:p>
      </dsp:txBody>
      <dsp:txXfrm>
        <a:off x="2019887" y="969122"/>
        <a:ext cx="3617007" cy="450754"/>
      </dsp:txXfrm>
    </dsp:sp>
    <dsp:sp modelId="{7D89AD7B-4368-459F-BE79-9A6B87BD8362}">
      <dsp:nvSpPr>
        <dsp:cNvPr id="0" name=""/>
        <dsp:cNvSpPr/>
      </dsp:nvSpPr>
      <dsp:spPr>
        <a:xfrm>
          <a:off x="1878965" y="1419877"/>
          <a:ext cx="7515860" cy="0"/>
        </a:xfrm>
        <a:prstGeom prst="line">
          <a:avLst/>
        </a:prstGeom>
        <a:noFill/>
        <a:ln w="6350" cap="flat" cmpd="sng" algn="ctr">
          <a:solidFill>
            <a:schemeClr val="dk2">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 modelId="{8DACCD82-8492-4D52-A5B5-C075B921CE00}">
      <dsp:nvSpPr>
        <dsp:cNvPr id="0" name=""/>
        <dsp:cNvSpPr/>
      </dsp:nvSpPr>
      <dsp:spPr>
        <a:xfrm>
          <a:off x="2019887" y="1442414"/>
          <a:ext cx="3617007" cy="4507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Return vs Echo</a:t>
          </a:r>
        </a:p>
      </dsp:txBody>
      <dsp:txXfrm>
        <a:off x="2019887" y="1442414"/>
        <a:ext cx="3617007" cy="450754"/>
      </dsp:txXfrm>
    </dsp:sp>
    <dsp:sp modelId="{A62BC860-8C74-44DC-8B10-B3DCEECB191E}">
      <dsp:nvSpPr>
        <dsp:cNvPr id="0" name=""/>
        <dsp:cNvSpPr/>
      </dsp:nvSpPr>
      <dsp:spPr>
        <a:xfrm>
          <a:off x="1878965" y="1893169"/>
          <a:ext cx="7515860" cy="0"/>
        </a:xfrm>
        <a:prstGeom prst="line">
          <a:avLst/>
        </a:prstGeom>
        <a:noFill/>
        <a:ln w="6350" cap="flat" cmpd="sng" algn="ctr">
          <a:solidFill>
            <a:schemeClr val="dk2">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 modelId="{0A2FE6A9-A5B8-4B0A-9F8C-7004F63375D9}">
      <dsp:nvSpPr>
        <dsp:cNvPr id="0" name=""/>
        <dsp:cNvSpPr/>
      </dsp:nvSpPr>
      <dsp:spPr>
        <a:xfrm>
          <a:off x="2019887" y="1915707"/>
          <a:ext cx="3617007" cy="4507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Useful functions</a:t>
          </a:r>
        </a:p>
      </dsp:txBody>
      <dsp:txXfrm>
        <a:off x="2019887" y="1915707"/>
        <a:ext cx="3617007" cy="450754"/>
      </dsp:txXfrm>
    </dsp:sp>
    <dsp:sp modelId="{143BC3FB-4FA7-4CA8-9BBE-561521927AAE}">
      <dsp:nvSpPr>
        <dsp:cNvPr id="0" name=""/>
        <dsp:cNvSpPr/>
      </dsp:nvSpPr>
      <dsp:spPr>
        <a:xfrm>
          <a:off x="1878965" y="2366461"/>
          <a:ext cx="7515860" cy="0"/>
        </a:xfrm>
        <a:prstGeom prst="line">
          <a:avLst/>
        </a:prstGeom>
        <a:noFill/>
        <a:ln w="6350" cap="flat" cmpd="sng" algn="ctr">
          <a:solidFill>
            <a:schemeClr val="dk2">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 modelId="{220FCD95-8896-4840-85EA-FA7865951F56}">
      <dsp:nvSpPr>
        <dsp:cNvPr id="0" name=""/>
        <dsp:cNvSpPr/>
      </dsp:nvSpPr>
      <dsp:spPr>
        <a:xfrm>
          <a:off x="0" y="2391568"/>
          <a:ext cx="9394825"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dk2">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37839A1B-195D-43CE-A07B-33117EAB1D98}">
      <dsp:nvSpPr>
        <dsp:cNvPr id="0" name=""/>
        <dsp:cNvSpPr/>
      </dsp:nvSpPr>
      <dsp:spPr>
        <a:xfrm>
          <a:off x="0" y="2391568"/>
          <a:ext cx="1878965" cy="2391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Comments</a:t>
          </a:r>
        </a:p>
      </dsp:txBody>
      <dsp:txXfrm>
        <a:off x="0" y="2391568"/>
        <a:ext cx="1878965" cy="2391568"/>
      </dsp:txXfrm>
    </dsp:sp>
    <dsp:sp modelId="{06218C09-C3CA-4010-9415-E0B6236FF271}">
      <dsp:nvSpPr>
        <dsp:cNvPr id="0" name=""/>
        <dsp:cNvSpPr/>
      </dsp:nvSpPr>
      <dsp:spPr>
        <a:xfrm>
          <a:off x="2019887" y="2428936"/>
          <a:ext cx="3617007" cy="747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Single Line</a:t>
          </a:r>
        </a:p>
      </dsp:txBody>
      <dsp:txXfrm>
        <a:off x="2019887" y="2428936"/>
        <a:ext cx="3617007" cy="747365"/>
      </dsp:txXfrm>
    </dsp:sp>
    <dsp:sp modelId="{85B06BE4-FF47-4FD8-9D13-9A517173369B}">
      <dsp:nvSpPr>
        <dsp:cNvPr id="0" name=""/>
        <dsp:cNvSpPr/>
      </dsp:nvSpPr>
      <dsp:spPr>
        <a:xfrm>
          <a:off x="1878965" y="3176301"/>
          <a:ext cx="7515860" cy="0"/>
        </a:xfrm>
        <a:prstGeom prst="line">
          <a:avLst/>
        </a:prstGeom>
        <a:noFill/>
        <a:ln w="6350" cap="flat" cmpd="sng" algn="ctr">
          <a:solidFill>
            <a:schemeClr val="dk2">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 modelId="{B0049CAF-4A23-4C16-8DCC-77C5DC58DEDC}">
      <dsp:nvSpPr>
        <dsp:cNvPr id="0" name=""/>
        <dsp:cNvSpPr/>
      </dsp:nvSpPr>
      <dsp:spPr>
        <a:xfrm>
          <a:off x="2019887" y="3213670"/>
          <a:ext cx="3617007" cy="747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Block</a:t>
          </a:r>
        </a:p>
      </dsp:txBody>
      <dsp:txXfrm>
        <a:off x="2019887" y="3213670"/>
        <a:ext cx="3617007" cy="747365"/>
      </dsp:txXfrm>
    </dsp:sp>
    <dsp:sp modelId="{713A29AF-0C94-44F9-9D3B-9B6490AABB5F}">
      <dsp:nvSpPr>
        <dsp:cNvPr id="0" name=""/>
        <dsp:cNvSpPr/>
      </dsp:nvSpPr>
      <dsp:spPr>
        <a:xfrm>
          <a:off x="1878965" y="3961035"/>
          <a:ext cx="7515860" cy="0"/>
        </a:xfrm>
        <a:prstGeom prst="line">
          <a:avLst/>
        </a:prstGeom>
        <a:noFill/>
        <a:ln w="6350" cap="flat" cmpd="sng" algn="ctr">
          <a:solidFill>
            <a:schemeClr val="dk2">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 modelId="{4034B216-248F-4640-8AF2-43927994BC37}">
      <dsp:nvSpPr>
        <dsp:cNvPr id="0" name=""/>
        <dsp:cNvSpPr/>
      </dsp:nvSpPr>
      <dsp:spPr>
        <a:xfrm>
          <a:off x="2019887" y="3998403"/>
          <a:ext cx="3617007" cy="747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Proper Usage</a:t>
          </a:r>
        </a:p>
      </dsp:txBody>
      <dsp:txXfrm>
        <a:off x="2019887" y="3998403"/>
        <a:ext cx="3617007" cy="747365"/>
      </dsp:txXfrm>
    </dsp:sp>
    <dsp:sp modelId="{ACE7214A-935A-4FF9-A29C-FAA52AF0D4EB}">
      <dsp:nvSpPr>
        <dsp:cNvPr id="0" name=""/>
        <dsp:cNvSpPr/>
      </dsp:nvSpPr>
      <dsp:spPr>
        <a:xfrm>
          <a:off x="1878965" y="4745768"/>
          <a:ext cx="7515860" cy="0"/>
        </a:xfrm>
        <a:prstGeom prst="line">
          <a:avLst/>
        </a:prstGeom>
        <a:noFill/>
        <a:ln w="6350" cap="flat" cmpd="sng" algn="ctr">
          <a:solidFill>
            <a:schemeClr val="dk2">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D47824BF-8959-46EA-935A-FA704A22681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9FC95454-A29B-4A79-B1A1-913602352E6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C7D90C-24C1-4E50-8AFB-0983413C7629}" type="datetimeFigureOut">
              <a:rPr lang="nl-NL" smtClean="0"/>
              <a:t>16-9-2024</a:t>
            </a:fld>
            <a:endParaRPr lang="nl-NL"/>
          </a:p>
        </p:txBody>
      </p:sp>
      <p:sp>
        <p:nvSpPr>
          <p:cNvPr id="4" name="Tijdelijke aanduiding voor voettekst 3">
            <a:extLst>
              <a:ext uri="{FF2B5EF4-FFF2-40B4-BE49-F238E27FC236}">
                <a16:creationId xmlns:a16="http://schemas.microsoft.com/office/drawing/2014/main" id="{48930068-D1B4-4FBF-9B4A-1DCB8FA6222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DEACC4B9-D562-4561-810B-1BB082F739F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4B1C049-A8A0-42D4-BDE1-73C424150D94}" type="slidenum">
              <a:rPr lang="nl-NL" smtClean="0"/>
              <a:t>‹#›</a:t>
            </a:fld>
            <a:endParaRPr lang="nl-NL"/>
          </a:p>
        </p:txBody>
      </p:sp>
    </p:spTree>
    <p:extLst>
      <p:ext uri="{BB962C8B-B14F-4D97-AF65-F5344CB8AC3E}">
        <p14:creationId xmlns:p14="http://schemas.microsoft.com/office/powerpoint/2010/main" val="41663410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F54CBE-392D-4216-900D-2E195B5F5D3E}" type="datetimeFigureOut">
              <a:rPr lang="nl-NL" smtClean="0"/>
              <a:t>16-9-2024</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405F5E-DB88-4186-B834-DABDFDBB7060}" type="slidenum">
              <a:rPr lang="nl-NL" smtClean="0"/>
              <a:t>‹#›</a:t>
            </a:fld>
            <a:endParaRPr lang="nl-NL"/>
          </a:p>
        </p:txBody>
      </p:sp>
    </p:spTree>
    <p:extLst>
      <p:ext uri="{BB962C8B-B14F-4D97-AF65-F5344CB8AC3E}">
        <p14:creationId xmlns:p14="http://schemas.microsoft.com/office/powerpoint/2010/main" val="699830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F04BB4AD-BE54-449E-810E-F794CC3B952A}" type="slidenum">
              <a:rPr lang="nl-NL" smtClean="0"/>
              <a:t>2</a:t>
            </a:fld>
            <a:endParaRPr lang="nl-NL"/>
          </a:p>
        </p:txBody>
      </p:sp>
    </p:spTree>
    <p:extLst>
      <p:ext uri="{BB962C8B-B14F-4D97-AF65-F5344CB8AC3E}">
        <p14:creationId xmlns:p14="http://schemas.microsoft.com/office/powerpoint/2010/main" val="675169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b="0" dirty="0"/>
              <a:t>Here we see 2 very bad functions. If you know why they are very bad then I would love to hear it.
</a:t>
            </a:r>
          </a:p>
          <a:p>
            <a:r>
              <a:rPr lang="en-US" b="0" dirty="0"/>
              <a:t>Think of this as an illustration of the subtle differences. Check out the accompanying practice material for more details.
</a:t>
            </a:r>
            <a:endParaRPr lang="nl-NL" dirty="0"/>
          </a:p>
        </p:txBody>
      </p:sp>
      <p:sp>
        <p:nvSpPr>
          <p:cNvPr id="4" name="Tijdelijke aanduiding voor dianummer 3"/>
          <p:cNvSpPr>
            <a:spLocks noGrp="1"/>
          </p:cNvSpPr>
          <p:nvPr>
            <p:ph type="sldNum" sz="quarter" idx="5"/>
          </p:nvPr>
        </p:nvSpPr>
        <p:spPr/>
        <p:txBody>
          <a:bodyPr/>
          <a:lstStyle/>
          <a:p>
            <a:fld id="{F04BB4AD-BE54-449E-810E-F794CC3B952A}" type="slidenum">
              <a:rPr lang="nl-NL" smtClean="0"/>
              <a:t>11</a:t>
            </a:fld>
            <a:endParaRPr lang="nl-NL" dirty="0"/>
          </a:p>
        </p:txBody>
      </p:sp>
    </p:spTree>
    <p:extLst>
      <p:ext uri="{BB962C8B-B14F-4D97-AF65-F5344CB8AC3E}">
        <p14:creationId xmlns:p14="http://schemas.microsoft.com/office/powerpoint/2010/main" val="3430783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Comments are written differently in each language. Just look at the differences in PHP and HTML only.
</a:t>
            </a:r>
          </a:p>
          <a:p>
            <a:r>
              <a:rPr lang="en-US" dirty="0"/>
              <a:t>Comment are not interpreted by the PHP interpreter as code to execute. It is completely ignored and not given to the HTML page. PHP comments will therefore not be visible in the HTML source code of the web page.
</a:t>
            </a:r>
            <a:endParaRPr lang="nl-NL" dirty="0"/>
          </a:p>
        </p:txBody>
      </p:sp>
      <p:sp>
        <p:nvSpPr>
          <p:cNvPr id="4" name="Tijdelijke aanduiding voor dianummer 3"/>
          <p:cNvSpPr>
            <a:spLocks noGrp="1"/>
          </p:cNvSpPr>
          <p:nvPr>
            <p:ph type="sldNum" sz="quarter" idx="5"/>
          </p:nvPr>
        </p:nvSpPr>
        <p:spPr/>
        <p:txBody>
          <a:bodyPr/>
          <a:lstStyle/>
          <a:p>
            <a:fld id="{F04BB4AD-BE54-449E-810E-F794CC3B952A}" type="slidenum">
              <a:rPr lang="nl-NL" smtClean="0"/>
              <a:t>13</a:t>
            </a:fld>
            <a:endParaRPr lang="nl-NL" dirty="0"/>
          </a:p>
        </p:txBody>
      </p:sp>
    </p:spTree>
    <p:extLst>
      <p:ext uri="{BB962C8B-B14F-4D97-AF65-F5344CB8AC3E}">
        <p14:creationId xmlns:p14="http://schemas.microsoft.com/office/powerpoint/2010/main" val="1248811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Functions are predefined code blocks (often) consisting of multiple lines.
They are provided with a name so that the function can be called later and use can be made of the pre-established code.</a:t>
            </a:r>
          </a:p>
          <a:p>
            <a:r>
              <a:rPr lang="en-US" dirty="0"/>
              <a:t>
Functions can be called anywhere, including within other functions. We are going to look at how we call a function and how we can set up a function ourselves.
</a:t>
            </a:r>
          </a:p>
        </p:txBody>
      </p:sp>
      <p:sp>
        <p:nvSpPr>
          <p:cNvPr id="4" name="Tijdelijke aanduiding voor dianummer 3"/>
          <p:cNvSpPr>
            <a:spLocks noGrp="1"/>
          </p:cNvSpPr>
          <p:nvPr>
            <p:ph type="sldNum" sz="quarter" idx="5"/>
          </p:nvPr>
        </p:nvSpPr>
        <p:spPr/>
        <p:txBody>
          <a:bodyPr/>
          <a:lstStyle/>
          <a:p>
            <a:fld id="{F04BB4AD-BE54-449E-810E-F794CC3B952A}" type="slidenum">
              <a:rPr lang="nl-NL" smtClean="0"/>
              <a:t>3</a:t>
            </a:fld>
            <a:endParaRPr lang="nl-NL" dirty="0"/>
          </a:p>
        </p:txBody>
      </p:sp>
    </p:spTree>
    <p:extLst>
      <p:ext uri="{BB962C8B-B14F-4D97-AF65-F5344CB8AC3E}">
        <p14:creationId xmlns:p14="http://schemas.microsoft.com/office/powerpoint/2010/main" val="194389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Creating a function will always have to start with the keyword function</a:t>
            </a:r>
          </a:p>
          <a:p>
            <a:r>
              <a:rPr lang="en-US" dirty="0"/>
              <a:t>. 
By starting with this keyword, PHP is aware that it is about the declaration of a new function instead of the call of an already existing function.</a:t>
            </a:r>
          </a:p>
          <a:p>
            <a:endParaRPr lang="en-US" dirty="0"/>
          </a:p>
          <a:p>
            <a:r>
              <a:rPr lang="en-US" dirty="0"/>
              <a:t>Do you want to make the function dynamic? Then indicate that you want to use parameters. These are variables that can be used within the scope of your position. In this example, they are $foo and $bar. More on scope later.
</a:t>
            </a:r>
            <a:endParaRPr lang="en-US" i="0" u="none" dirty="0"/>
          </a:p>
          <a:p>
            <a:r>
              <a:rPr lang="en-US" i="0" u="none" dirty="0"/>
              <a:t>The last part is the code to be executed. Indicated between the curly braces. This is the code that is finally executed when the function is called.</a:t>
            </a:r>
          </a:p>
          <a:p>
            <a:r>
              <a:rPr lang="en-US" i="0" u="none" dirty="0"/>
              <a:t>
Functions can be much more advanced than what has just been explained here. This will require a little self-study.
</a:t>
            </a:r>
            <a:endParaRPr lang="nl-NL" dirty="0"/>
          </a:p>
        </p:txBody>
      </p:sp>
      <p:sp>
        <p:nvSpPr>
          <p:cNvPr id="4" name="Tijdelijke aanduiding voor dianummer 3"/>
          <p:cNvSpPr>
            <a:spLocks noGrp="1"/>
          </p:cNvSpPr>
          <p:nvPr>
            <p:ph type="sldNum" sz="quarter" idx="5"/>
          </p:nvPr>
        </p:nvSpPr>
        <p:spPr/>
        <p:txBody>
          <a:bodyPr/>
          <a:lstStyle/>
          <a:p>
            <a:fld id="{F04BB4AD-BE54-449E-810E-F794CC3B952A}" type="slidenum">
              <a:rPr lang="nl-NL" smtClean="0"/>
              <a:t>4</a:t>
            </a:fld>
            <a:endParaRPr lang="nl-NL" dirty="0"/>
          </a:p>
        </p:txBody>
      </p:sp>
    </p:spTree>
    <p:extLst>
      <p:ext uri="{BB962C8B-B14F-4D97-AF65-F5344CB8AC3E}">
        <p14:creationId xmlns:p14="http://schemas.microsoft.com/office/powerpoint/2010/main" val="3991774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We see here both the declaration of a function and the call underneath.</a:t>
            </a:r>
          </a:p>
          <a:p>
            <a:r>
              <a:rPr lang="en-US" dirty="0"/>
              <a:t>
To perform the function, we simply have to call the name and, if necessary, provide the correct number and type of parameters.</a:t>
            </a:r>
          </a:p>
          <a:p>
            <a:r>
              <a:rPr lang="en-US" dirty="0"/>
              <a:t>
How many parameters are expected here? And what type are they?
</a:t>
            </a:r>
          </a:p>
        </p:txBody>
      </p:sp>
      <p:sp>
        <p:nvSpPr>
          <p:cNvPr id="4" name="Tijdelijke aanduiding voor dianummer 3"/>
          <p:cNvSpPr>
            <a:spLocks noGrp="1"/>
          </p:cNvSpPr>
          <p:nvPr>
            <p:ph type="sldNum" sz="quarter" idx="5"/>
          </p:nvPr>
        </p:nvSpPr>
        <p:spPr/>
        <p:txBody>
          <a:bodyPr/>
          <a:lstStyle/>
          <a:p>
            <a:fld id="{F04BB4AD-BE54-449E-810E-F794CC3B952A}" type="slidenum">
              <a:rPr lang="nl-NL" smtClean="0"/>
              <a:t>5</a:t>
            </a:fld>
            <a:endParaRPr lang="nl-NL" dirty="0"/>
          </a:p>
        </p:txBody>
      </p:sp>
    </p:spTree>
    <p:extLst>
      <p:ext uri="{BB962C8B-B14F-4D97-AF65-F5344CB8AC3E}">
        <p14:creationId xmlns:p14="http://schemas.microsoft.com/office/powerpoint/2010/main" val="4015863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Functions have a scope. A function's scope says something about the accessibility of the variables used in the code block.</a:t>
            </a:r>
          </a:p>
          <a:p>
            <a:r>
              <a:rPr lang="en-US" dirty="0"/>
              <a:t>
We see here that the code block uses the variable $output. However, this variable is outside the curly brackets.
In this case, the variable is out of scope and the code will return an error.</a:t>
            </a:r>
          </a:p>
          <a:p>
            <a:r>
              <a:rPr lang="en-US" dirty="0"/>
              <a:t>
We will have to do something to make the variable accessible for the function. Are there solutions from the audience?
</a:t>
            </a:r>
          </a:p>
          <a:p>
            <a:r>
              <a:rPr lang="en-US" b="1" dirty="0" err="1"/>
              <a:t>Variabele</a:t>
            </a:r>
            <a:r>
              <a:rPr lang="en-US" b="1" dirty="0"/>
              <a:t> </a:t>
            </a:r>
            <a:r>
              <a:rPr lang="en-US" b="1" dirty="0" err="1"/>
              <a:t>verplaatsen</a:t>
            </a:r>
            <a:r>
              <a:rPr lang="en-US" b="1" dirty="0"/>
              <a:t> </a:t>
            </a:r>
            <a:r>
              <a:rPr lang="en-US" b="1" dirty="0" err="1"/>
              <a:t>binnen</a:t>
            </a:r>
            <a:r>
              <a:rPr lang="en-US" b="1" dirty="0"/>
              <a:t> curly braces </a:t>
            </a:r>
            <a:r>
              <a:rPr lang="en-US" b="1" dirty="0">
                <a:sym typeface="Wingdings" panose="05000000000000000000" pitchFamily="2" charset="2"/>
              </a:rPr>
              <a:t></a:t>
            </a:r>
            <a:r>
              <a:rPr lang="en-US" b="0" dirty="0">
                <a:sym typeface="Wingdings" panose="05000000000000000000" pitchFamily="2" charset="2"/>
              </a:rPr>
              <a:t> </a:t>
            </a:r>
            <a:r>
              <a:rPr lang="en-US" b="1" dirty="0">
                <a:sym typeface="Wingdings" panose="05000000000000000000" pitchFamily="2" charset="2"/>
              </a:rPr>
              <a:t>Wat </a:t>
            </a:r>
            <a:r>
              <a:rPr lang="en-US" b="1" dirty="0" err="1">
                <a:sym typeface="Wingdings" panose="05000000000000000000" pitchFamily="2" charset="2"/>
              </a:rPr>
              <a:t>als</a:t>
            </a:r>
            <a:r>
              <a:rPr lang="en-US" b="1" dirty="0">
                <a:sym typeface="Wingdings" panose="05000000000000000000" pitchFamily="2" charset="2"/>
              </a:rPr>
              <a:t> de </a:t>
            </a:r>
            <a:r>
              <a:rPr lang="en-US" b="1" dirty="0" err="1">
                <a:sym typeface="Wingdings" panose="05000000000000000000" pitchFamily="2" charset="2"/>
              </a:rPr>
              <a:t>variabele</a:t>
            </a:r>
            <a:r>
              <a:rPr lang="en-US" b="1" dirty="0">
                <a:sym typeface="Wingdings" panose="05000000000000000000" pitchFamily="2" charset="2"/>
              </a:rPr>
              <a:t> </a:t>
            </a:r>
            <a:r>
              <a:rPr lang="en-US" b="1" dirty="0" err="1">
                <a:sym typeface="Wingdings" panose="05000000000000000000" pitchFamily="2" charset="2"/>
              </a:rPr>
              <a:t>ook</a:t>
            </a:r>
            <a:r>
              <a:rPr lang="en-US" b="1" dirty="0">
                <a:sym typeface="Wingdings" panose="05000000000000000000" pitchFamily="2" charset="2"/>
              </a:rPr>
              <a:t> </a:t>
            </a:r>
            <a:r>
              <a:rPr lang="en-US" b="1" dirty="0" err="1">
                <a:sym typeface="Wingdings" panose="05000000000000000000" pitchFamily="2" charset="2"/>
              </a:rPr>
              <a:t>nodig</a:t>
            </a:r>
            <a:r>
              <a:rPr lang="en-US" b="1" dirty="0">
                <a:sym typeface="Wingdings" panose="05000000000000000000" pitchFamily="2" charset="2"/>
              </a:rPr>
              <a:t> is </a:t>
            </a:r>
            <a:r>
              <a:rPr lang="en-US" b="1" dirty="0" err="1">
                <a:sym typeface="Wingdings" panose="05000000000000000000" pitchFamily="2" charset="2"/>
              </a:rPr>
              <a:t>buiten</a:t>
            </a:r>
            <a:r>
              <a:rPr lang="en-US" b="1" dirty="0">
                <a:sym typeface="Wingdings" panose="05000000000000000000" pitchFamily="2" charset="2"/>
              </a:rPr>
              <a:t> de </a:t>
            </a:r>
            <a:r>
              <a:rPr lang="en-US" b="1" dirty="0" err="1">
                <a:sym typeface="Wingdings" panose="05000000000000000000" pitchFamily="2" charset="2"/>
              </a:rPr>
              <a:t>functie</a:t>
            </a:r>
            <a:r>
              <a:rPr lang="en-US" b="1" dirty="0">
                <a:sym typeface="Wingdings" panose="05000000000000000000" pitchFamily="2" charset="2"/>
              </a:rPr>
              <a:t>?</a:t>
            </a:r>
          </a:p>
          <a:p>
            <a:r>
              <a:rPr lang="en-US" b="1" dirty="0" err="1">
                <a:sym typeface="Wingdings" panose="05000000000000000000" pitchFamily="2" charset="2"/>
              </a:rPr>
              <a:t>Variabele</a:t>
            </a:r>
            <a:r>
              <a:rPr lang="en-US" b="1" dirty="0">
                <a:sym typeface="Wingdings" panose="05000000000000000000" pitchFamily="2" charset="2"/>
              </a:rPr>
              <a:t> </a:t>
            </a:r>
            <a:r>
              <a:rPr lang="en-US" b="1" dirty="0" err="1">
                <a:sym typeface="Wingdings" panose="05000000000000000000" pitchFamily="2" charset="2"/>
              </a:rPr>
              <a:t>kopieren</a:t>
            </a:r>
            <a:r>
              <a:rPr lang="en-US" b="1" dirty="0">
                <a:sym typeface="Wingdings" panose="05000000000000000000" pitchFamily="2" charset="2"/>
              </a:rPr>
              <a:t> naar </a:t>
            </a:r>
            <a:r>
              <a:rPr lang="en-US" b="1" dirty="0" err="1">
                <a:sym typeface="Wingdings" panose="05000000000000000000" pitchFamily="2" charset="2"/>
              </a:rPr>
              <a:t>binnen</a:t>
            </a:r>
            <a:r>
              <a:rPr lang="en-US" b="1" dirty="0">
                <a:sym typeface="Wingdings" panose="05000000000000000000" pitchFamily="2" charset="2"/>
              </a:rPr>
              <a:t> de </a:t>
            </a:r>
            <a:r>
              <a:rPr lang="en-US" b="1" dirty="0" err="1">
                <a:sym typeface="Wingdings" panose="05000000000000000000" pitchFamily="2" charset="2"/>
              </a:rPr>
              <a:t>functie</a:t>
            </a:r>
            <a:r>
              <a:rPr lang="en-US" b="1" dirty="0">
                <a:sym typeface="Wingdings" panose="05000000000000000000" pitchFamily="2" charset="2"/>
              </a:rPr>
              <a:t>  </a:t>
            </a:r>
            <a:r>
              <a:rPr lang="en-US" b="1" dirty="0" err="1">
                <a:sym typeface="Wingdings" panose="05000000000000000000" pitchFamily="2" charset="2"/>
              </a:rPr>
              <a:t>Dubbele</a:t>
            </a:r>
            <a:r>
              <a:rPr lang="en-US" b="1" dirty="0">
                <a:sym typeface="Wingdings" panose="05000000000000000000" pitchFamily="2" charset="2"/>
              </a:rPr>
              <a:t> code, </a:t>
            </a:r>
            <a:r>
              <a:rPr lang="en-US" b="1" dirty="0" err="1">
                <a:sym typeface="Wingdings" panose="05000000000000000000" pitchFamily="2" charset="2"/>
              </a:rPr>
              <a:t>willen</a:t>
            </a:r>
            <a:r>
              <a:rPr lang="en-US" b="1" dirty="0">
                <a:sym typeface="Wingdings" panose="05000000000000000000" pitchFamily="2" charset="2"/>
              </a:rPr>
              <a:t> we </a:t>
            </a:r>
            <a:r>
              <a:rPr lang="en-US" b="1" dirty="0" err="1">
                <a:sym typeface="Wingdings" panose="05000000000000000000" pitchFamily="2" charset="2"/>
              </a:rPr>
              <a:t>vermijden</a:t>
            </a:r>
            <a:r>
              <a:rPr lang="en-US" b="1" dirty="0">
                <a:sym typeface="Wingdings" panose="05000000000000000000" pitchFamily="2" charset="2"/>
              </a:rPr>
              <a:t>.</a:t>
            </a:r>
          </a:p>
          <a:p>
            <a:r>
              <a:rPr lang="en-US" b="1" dirty="0" err="1">
                <a:sym typeface="Wingdings" panose="05000000000000000000" pitchFamily="2" charset="2"/>
              </a:rPr>
              <a:t>Variabele</a:t>
            </a:r>
            <a:r>
              <a:rPr lang="en-US" b="1" dirty="0">
                <a:sym typeface="Wingdings" panose="05000000000000000000" pitchFamily="2" charset="2"/>
              </a:rPr>
              <a:t> </a:t>
            </a:r>
            <a:r>
              <a:rPr lang="en-US" b="1" dirty="0" err="1">
                <a:sym typeface="Wingdings" panose="05000000000000000000" pitchFamily="2" charset="2"/>
              </a:rPr>
              <a:t>meegeven</a:t>
            </a:r>
            <a:r>
              <a:rPr lang="en-US" b="1" dirty="0">
                <a:sym typeface="Wingdings" panose="05000000000000000000" pitchFamily="2" charset="2"/>
              </a:rPr>
              <a:t> </a:t>
            </a:r>
            <a:r>
              <a:rPr lang="en-US" b="1" dirty="0" err="1">
                <a:sym typeface="Wingdings" panose="05000000000000000000" pitchFamily="2" charset="2"/>
              </a:rPr>
              <a:t>als</a:t>
            </a:r>
            <a:r>
              <a:rPr lang="en-US" b="1" dirty="0">
                <a:sym typeface="Wingdings" panose="05000000000000000000" pitchFamily="2" charset="2"/>
              </a:rPr>
              <a:t> parameter  Nu </a:t>
            </a:r>
            <a:r>
              <a:rPr lang="en-US" b="1" dirty="0" err="1">
                <a:sym typeface="Wingdings" panose="05000000000000000000" pitchFamily="2" charset="2"/>
              </a:rPr>
              <a:t>werkt</a:t>
            </a:r>
            <a:r>
              <a:rPr lang="en-US" b="1" dirty="0">
                <a:sym typeface="Wingdings" panose="05000000000000000000" pitchFamily="2" charset="2"/>
              </a:rPr>
              <a:t> de </a:t>
            </a:r>
            <a:r>
              <a:rPr lang="en-US" b="1" dirty="0" err="1">
                <a:sym typeface="Wingdings" panose="05000000000000000000" pitchFamily="2" charset="2"/>
              </a:rPr>
              <a:t>functie</a:t>
            </a:r>
            <a:r>
              <a:rPr lang="en-US" b="1" dirty="0">
                <a:sym typeface="Wingdings" panose="05000000000000000000" pitchFamily="2" charset="2"/>
              </a:rPr>
              <a:t> </a:t>
            </a:r>
            <a:r>
              <a:rPr lang="en-US" b="1" dirty="0" err="1">
                <a:sym typeface="Wingdings" panose="05000000000000000000" pitchFamily="2" charset="2"/>
              </a:rPr>
              <a:t>niet</a:t>
            </a:r>
            <a:r>
              <a:rPr lang="en-US" b="1" dirty="0">
                <a:sym typeface="Wingdings" panose="05000000000000000000" pitchFamily="2" charset="2"/>
              </a:rPr>
              <a:t> </a:t>
            </a:r>
            <a:r>
              <a:rPr lang="en-US" b="1" dirty="0" err="1">
                <a:sym typeface="Wingdings" panose="05000000000000000000" pitchFamily="2" charset="2"/>
              </a:rPr>
              <a:t>meer</a:t>
            </a:r>
            <a:r>
              <a:rPr lang="en-US" b="1" dirty="0">
                <a:sym typeface="Wingdings" panose="05000000000000000000" pitchFamily="2" charset="2"/>
              </a:rPr>
              <a:t> </a:t>
            </a:r>
            <a:r>
              <a:rPr lang="en-US" b="1" dirty="0" err="1">
                <a:sym typeface="Wingdings" panose="05000000000000000000" pitchFamily="2" charset="2"/>
              </a:rPr>
              <a:t>zonder</a:t>
            </a:r>
            <a:r>
              <a:rPr lang="en-US" b="1" dirty="0">
                <a:sym typeface="Wingdings" panose="05000000000000000000" pitchFamily="2" charset="2"/>
              </a:rPr>
              <a:t> parameter (</a:t>
            </a:r>
            <a:r>
              <a:rPr lang="en-US" b="1" dirty="0" err="1">
                <a:sym typeface="Wingdings" panose="05000000000000000000" pitchFamily="2" charset="2"/>
              </a:rPr>
              <a:t>acceptabel</a:t>
            </a:r>
            <a:r>
              <a:rPr lang="en-US" b="1" dirty="0">
                <a:sym typeface="Wingdings" panose="05000000000000000000" pitchFamily="2" charset="2"/>
              </a:rPr>
              <a:t> naar </a:t>
            </a:r>
            <a:r>
              <a:rPr lang="en-US" b="1" dirty="0" err="1">
                <a:sym typeface="Wingdings" panose="05000000000000000000" pitchFamily="2" charset="2"/>
              </a:rPr>
              <a:t>mijn</a:t>
            </a:r>
            <a:r>
              <a:rPr lang="en-US" b="1" dirty="0">
                <a:sym typeface="Wingdings" panose="05000000000000000000" pitchFamily="2" charset="2"/>
              </a:rPr>
              <a:t> </a:t>
            </a:r>
            <a:r>
              <a:rPr lang="en-US" b="1" dirty="0" err="1">
                <a:sym typeface="Wingdings" panose="05000000000000000000" pitchFamily="2" charset="2"/>
              </a:rPr>
              <a:t>mening</a:t>
            </a:r>
            <a:r>
              <a:rPr lang="en-US" b="1" dirty="0">
                <a:sym typeface="Wingdings" panose="05000000000000000000" pitchFamily="2" charset="2"/>
              </a:rPr>
              <a:t>).</a:t>
            </a:r>
          </a:p>
          <a:p>
            <a:endParaRPr lang="en-US" b="1" dirty="0">
              <a:sym typeface="Wingdings" panose="05000000000000000000" pitchFamily="2" charset="2"/>
            </a:endParaRPr>
          </a:p>
          <a:p>
            <a:r>
              <a:rPr lang="en-US" b="0" dirty="0">
                <a:sym typeface="Wingdings" panose="05000000000000000000" pitchFamily="2" charset="2"/>
              </a:rPr>
              <a:t>The real solution is something that you have not yet been given, it is the keyword </a:t>
            </a:r>
            <a:r>
              <a:rPr lang="en-US" b="1" dirty="0">
                <a:sym typeface="Wingdings" panose="05000000000000000000" pitchFamily="2" charset="2"/>
              </a:rPr>
              <a:t>global</a:t>
            </a:r>
            <a:r>
              <a:rPr lang="en-US" b="0" dirty="0">
                <a:sym typeface="Wingdings" panose="05000000000000000000" pitchFamily="2" charset="2"/>
              </a:rPr>
              <a:t>. 
</a:t>
            </a:r>
          </a:p>
        </p:txBody>
      </p:sp>
      <p:sp>
        <p:nvSpPr>
          <p:cNvPr id="4" name="Tijdelijke aanduiding voor dianummer 3"/>
          <p:cNvSpPr>
            <a:spLocks noGrp="1"/>
          </p:cNvSpPr>
          <p:nvPr>
            <p:ph type="sldNum" sz="quarter" idx="5"/>
          </p:nvPr>
        </p:nvSpPr>
        <p:spPr/>
        <p:txBody>
          <a:bodyPr/>
          <a:lstStyle/>
          <a:p>
            <a:fld id="{F04BB4AD-BE54-449E-810E-F794CC3B952A}" type="slidenum">
              <a:rPr lang="nl-NL" smtClean="0"/>
              <a:t>6</a:t>
            </a:fld>
            <a:endParaRPr lang="nl-NL" dirty="0"/>
          </a:p>
        </p:txBody>
      </p:sp>
    </p:spTree>
    <p:extLst>
      <p:ext uri="{BB962C8B-B14F-4D97-AF65-F5344CB8AC3E}">
        <p14:creationId xmlns:p14="http://schemas.microsoft.com/office/powerpoint/2010/main" val="41103760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b="0" dirty="0">
                <a:sym typeface="Wingdings" panose="05000000000000000000" pitchFamily="2" charset="2"/>
              </a:rPr>
              <a:t>The keyword global would be a good solution in this case.</a:t>
            </a:r>
            <a:br>
              <a:rPr lang="en-US" b="0" dirty="0">
                <a:sym typeface="Wingdings" panose="05000000000000000000" pitchFamily="2" charset="2"/>
              </a:rPr>
            </a:br>
            <a:r>
              <a:rPr lang="en-US" b="0" dirty="0">
                <a:sym typeface="Wingdings" panose="05000000000000000000" pitchFamily="2" charset="2"/>
              </a:rPr>
              <a:t>
Thanks to this keyword, it is possible for the function to match the $output variable with the $output variable that has previously been declared outside the function. It is now possible for the function </a:t>
            </a:r>
            <a:r>
              <a:rPr lang="en-US" b="0" dirty="0" err="1">
                <a:sym typeface="Wingdings" panose="05000000000000000000" pitchFamily="2" charset="2"/>
              </a:rPr>
              <a:t>scopeExample</a:t>
            </a:r>
            <a:r>
              <a:rPr lang="en-US" b="0" dirty="0">
                <a:sym typeface="Wingdings" panose="05000000000000000000" pitchFamily="2" charset="2"/>
              </a:rPr>
              <a:t>() to use the value placed in $output.
</a:t>
            </a:r>
          </a:p>
        </p:txBody>
      </p:sp>
      <p:sp>
        <p:nvSpPr>
          <p:cNvPr id="4" name="Tijdelijke aanduiding voor dianummer 3"/>
          <p:cNvSpPr>
            <a:spLocks noGrp="1"/>
          </p:cNvSpPr>
          <p:nvPr>
            <p:ph type="sldNum" sz="quarter" idx="5"/>
          </p:nvPr>
        </p:nvSpPr>
        <p:spPr/>
        <p:txBody>
          <a:bodyPr/>
          <a:lstStyle/>
          <a:p>
            <a:fld id="{F04BB4AD-BE54-449E-810E-F794CC3B952A}" type="slidenum">
              <a:rPr lang="nl-NL" smtClean="0"/>
              <a:t>7</a:t>
            </a:fld>
            <a:endParaRPr lang="nl-NL" dirty="0"/>
          </a:p>
        </p:txBody>
      </p:sp>
    </p:spTree>
    <p:extLst>
      <p:ext uri="{BB962C8B-B14F-4D97-AF65-F5344CB8AC3E}">
        <p14:creationId xmlns:p14="http://schemas.microsoft.com/office/powerpoint/2010/main" val="3103474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Functions and their parameters can work in a special way. </a:t>
            </a:r>
          </a:p>
          <a:p>
            <a:r>
              <a:rPr lang="en-US" dirty="0"/>
              <a:t>
Let's say we have a function that changes a name to another name. We call this function </a:t>
            </a:r>
            <a:r>
              <a:rPr lang="en-US" dirty="0" err="1"/>
              <a:t>nameChange</a:t>
            </a:r>
            <a:r>
              <a:rPr lang="en-US" dirty="0"/>
              <a:t>().</a:t>
            </a:r>
          </a:p>
          <a:p>
            <a:r>
              <a:rPr lang="en-US" dirty="0"/>
              <a:t>
What is your expected output?
</a:t>
            </a:r>
          </a:p>
          <a:p>
            <a:r>
              <a:rPr lang="en-US" b="1" dirty="0" err="1"/>
              <a:t>Antwoorden</a:t>
            </a:r>
            <a:r>
              <a:rPr lang="en-US" b="1" dirty="0"/>
              <a:t> </a:t>
            </a:r>
            <a:r>
              <a:rPr lang="en-US" b="1" dirty="0" err="1"/>
              <a:t>afwachten</a:t>
            </a:r>
            <a:r>
              <a:rPr lang="en-US" b="1" dirty="0"/>
              <a:t>, </a:t>
            </a:r>
            <a:r>
              <a:rPr lang="en-US" b="1" dirty="0" err="1"/>
              <a:t>studenten</a:t>
            </a:r>
            <a:r>
              <a:rPr lang="en-US" b="1" dirty="0"/>
              <a:t> laten </a:t>
            </a:r>
            <a:r>
              <a:rPr lang="en-US" b="1" dirty="0" err="1"/>
              <a:t>aansluiten</a:t>
            </a:r>
            <a:r>
              <a:rPr lang="en-US" b="1" dirty="0"/>
              <a:t> </a:t>
            </a:r>
            <a:r>
              <a:rPr lang="en-US" b="1" dirty="0" err="1"/>
              <a:t>bij</a:t>
            </a:r>
            <a:r>
              <a:rPr lang="en-US" b="1" dirty="0"/>
              <a:t> </a:t>
            </a:r>
            <a:r>
              <a:rPr lang="en-US" b="1" dirty="0" err="1"/>
              <a:t>een</a:t>
            </a:r>
            <a:r>
              <a:rPr lang="en-US" b="1" dirty="0"/>
              <a:t> </a:t>
            </a:r>
            <a:r>
              <a:rPr lang="en-US" b="1" dirty="0" err="1"/>
              <a:t>antwoord</a:t>
            </a:r>
            <a:r>
              <a:rPr lang="en-US" b="1" dirty="0"/>
              <a:t>, etc.</a:t>
            </a:r>
          </a:p>
          <a:p>
            <a:endParaRPr lang="en-US" b="1" dirty="0"/>
          </a:p>
          <a:p>
            <a:r>
              <a:rPr lang="en-US" b="0" dirty="0"/>
              <a:t>PHP functions work as a basis with a pass by value function. This means that the value that is given as a parameter is a copy of the original value. Within the scope of the function, all changes are made, but when the function is completed, all truths will return to their original value.
</a:t>
            </a:r>
            <a:endParaRPr lang="nl-NL" b="0" dirty="0"/>
          </a:p>
        </p:txBody>
      </p:sp>
      <p:sp>
        <p:nvSpPr>
          <p:cNvPr id="4" name="Tijdelijke aanduiding voor dianummer 3"/>
          <p:cNvSpPr>
            <a:spLocks noGrp="1"/>
          </p:cNvSpPr>
          <p:nvPr>
            <p:ph type="sldNum" sz="quarter" idx="5"/>
          </p:nvPr>
        </p:nvSpPr>
        <p:spPr/>
        <p:txBody>
          <a:bodyPr/>
          <a:lstStyle/>
          <a:p>
            <a:fld id="{F04BB4AD-BE54-449E-810E-F794CC3B952A}" type="slidenum">
              <a:rPr lang="nl-NL" smtClean="0"/>
              <a:t>8</a:t>
            </a:fld>
            <a:endParaRPr lang="nl-NL" dirty="0"/>
          </a:p>
        </p:txBody>
      </p:sp>
    </p:spTree>
    <p:extLst>
      <p:ext uri="{BB962C8B-B14F-4D97-AF65-F5344CB8AC3E}">
        <p14:creationId xmlns:p14="http://schemas.microsoft.com/office/powerpoint/2010/main" val="2567977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Here we have the same function, but with a different name and an additional change.</a:t>
            </a:r>
          </a:p>
          <a:p>
            <a:r>
              <a:rPr lang="en-US" dirty="0"/>
              <a:t>
Do you see the difference? It's in the ampersand (&amp;) in the parameter.</a:t>
            </a:r>
          </a:p>
          <a:p>
            <a:r>
              <a:rPr lang="en-US" dirty="0"/>
              <a:t>
What difference do you expect now compared to the previous code?</a:t>
            </a:r>
          </a:p>
          <a:p>
            <a:r>
              <a:rPr lang="en-US" dirty="0"/>
              <a:t>
</a:t>
            </a:r>
            <a:r>
              <a:rPr lang="en-US" b="1" dirty="0" err="1"/>
              <a:t>Antwoorden</a:t>
            </a:r>
            <a:r>
              <a:rPr lang="en-US" b="1" dirty="0"/>
              <a:t> </a:t>
            </a:r>
            <a:r>
              <a:rPr lang="en-US" b="1" dirty="0" err="1"/>
              <a:t>afwachten</a:t>
            </a:r>
            <a:r>
              <a:rPr lang="en-US" b="1" dirty="0"/>
              <a:t>, </a:t>
            </a:r>
            <a:r>
              <a:rPr lang="en-US" b="1" dirty="0" err="1"/>
              <a:t>evalueren</a:t>
            </a:r>
            <a:r>
              <a:rPr lang="en-US" b="1" dirty="0"/>
              <a:t>.</a:t>
            </a:r>
          </a:p>
          <a:p>
            <a:endParaRPr lang="en-US" b="1" dirty="0"/>
          </a:p>
          <a:p>
            <a:r>
              <a:rPr lang="en-US" b="0" dirty="0"/>
              <a:t>Pass by Reference is another way of performing function within PHP. A number of standard </a:t>
            </a:r>
            <a:r>
              <a:rPr lang="en-US" b="0" dirty="0" err="1"/>
              <a:t>php</a:t>
            </a:r>
            <a:r>
              <a:rPr lang="en-US" b="0" dirty="0"/>
              <a:t> functions have been drawn up by means of. Pass by Reference.
</a:t>
            </a:r>
          </a:p>
          <a:p>
            <a:r>
              <a:rPr lang="en-US" b="0" dirty="0"/>
              <a:t>Instead of giving a copy of the variable, the 'real' variable is given in the function. To go a little deeper into this, the reference to the variable is given. All changes made to the variables are permanent and remain after the function has expired.
</a:t>
            </a:r>
            <a:endParaRPr lang="nl-NL" b="0" dirty="0"/>
          </a:p>
        </p:txBody>
      </p:sp>
      <p:sp>
        <p:nvSpPr>
          <p:cNvPr id="4" name="Tijdelijke aanduiding voor dianummer 3"/>
          <p:cNvSpPr>
            <a:spLocks noGrp="1"/>
          </p:cNvSpPr>
          <p:nvPr>
            <p:ph type="sldNum" sz="quarter" idx="5"/>
          </p:nvPr>
        </p:nvSpPr>
        <p:spPr/>
        <p:txBody>
          <a:bodyPr/>
          <a:lstStyle/>
          <a:p>
            <a:fld id="{F04BB4AD-BE54-449E-810E-F794CC3B952A}" type="slidenum">
              <a:rPr lang="nl-NL" smtClean="0"/>
              <a:t>9</a:t>
            </a:fld>
            <a:endParaRPr lang="nl-NL" dirty="0"/>
          </a:p>
        </p:txBody>
      </p:sp>
    </p:spTree>
    <p:extLst>
      <p:ext uri="{BB962C8B-B14F-4D97-AF65-F5344CB8AC3E}">
        <p14:creationId xmlns:p14="http://schemas.microsoft.com/office/powerpoint/2010/main" val="1254752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A function is as versatile as you can make it yourself. A function can create variables, connect to a database, call an API, and much more.</a:t>
            </a:r>
          </a:p>
          <a:p>
            <a:r>
              <a:rPr lang="en-US" dirty="0"/>
              <a:t>
But what a function will always do is produce a result, both positive and negative. A result can be achieved by means of, for example, a return or ultrasound.</a:t>
            </a:r>
          </a:p>
          <a:p>
            <a:r>
              <a:rPr lang="en-US" dirty="0"/>
              <a:t>
Do you know Echo by now, someone who can still summarize what this does? </a:t>
            </a:r>
            <a:r>
              <a:rPr lang="en-US" b="1" dirty="0"/>
              <a:t>Antwoord </a:t>
            </a:r>
            <a:r>
              <a:rPr lang="en-US" b="1" dirty="0" err="1"/>
              <a:t>afwachten</a:t>
            </a:r>
            <a:r>
              <a:rPr lang="en-US" b="1" dirty="0"/>
              <a:t>.</a:t>
            </a:r>
            <a:endParaRPr lang="en-US" b="0" dirty="0"/>
          </a:p>
          <a:p>
            <a:endParaRPr lang="en-US" b="0" dirty="0"/>
          </a:p>
          <a:p>
            <a:endParaRPr lang="nl-NL" dirty="0"/>
          </a:p>
        </p:txBody>
      </p:sp>
      <p:sp>
        <p:nvSpPr>
          <p:cNvPr id="4" name="Tijdelijke aanduiding voor dianummer 3"/>
          <p:cNvSpPr>
            <a:spLocks noGrp="1"/>
          </p:cNvSpPr>
          <p:nvPr>
            <p:ph type="sldNum" sz="quarter" idx="5"/>
          </p:nvPr>
        </p:nvSpPr>
        <p:spPr/>
        <p:txBody>
          <a:bodyPr/>
          <a:lstStyle/>
          <a:p>
            <a:fld id="{F04BB4AD-BE54-449E-810E-F794CC3B952A}" type="slidenum">
              <a:rPr lang="nl-NL" smtClean="0"/>
              <a:t>10</a:t>
            </a:fld>
            <a:endParaRPr lang="nl-NL" dirty="0"/>
          </a:p>
        </p:txBody>
      </p:sp>
    </p:spTree>
    <p:extLst>
      <p:ext uri="{BB962C8B-B14F-4D97-AF65-F5344CB8AC3E}">
        <p14:creationId xmlns:p14="http://schemas.microsoft.com/office/powerpoint/2010/main" val="65502989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 Id="rId5" Type="http://schemas.openxmlformats.org/officeDocument/2006/relationships/image" Target="../media/image33.svg"/><Relationship Id="rId4" Type="http://schemas.openxmlformats.org/officeDocument/2006/relationships/image" Target="../media/image3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1.xml"/><Relationship Id="rId5" Type="http://schemas.openxmlformats.org/officeDocument/2006/relationships/image" Target="../media/image37.svg"/><Relationship Id="rId4" Type="http://schemas.openxmlformats.org/officeDocument/2006/relationships/image" Target="../media/image3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9.svg"/><Relationship Id="rId7" Type="http://schemas.openxmlformats.org/officeDocument/2006/relationships/image" Target="../media/image43.svg"/><Relationship Id="rId2" Type="http://schemas.openxmlformats.org/officeDocument/2006/relationships/image" Target="../media/image38.png"/><Relationship Id="rId1" Type="http://schemas.openxmlformats.org/officeDocument/2006/relationships/slideMaster" Target="../slideMasters/slideMaster1.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1.svg"/><Relationship Id="rId7" Type="http://schemas.openxmlformats.org/officeDocument/2006/relationships/image" Target="../media/image47.svg"/><Relationship Id="rId2" Type="http://schemas.openxmlformats.org/officeDocument/2006/relationships/image" Target="../media/image40.png"/><Relationship Id="rId1" Type="http://schemas.openxmlformats.org/officeDocument/2006/relationships/slideMaster" Target="../slideMasters/slideMaster1.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9.svg"/><Relationship Id="rId7" Type="http://schemas.openxmlformats.org/officeDocument/2006/relationships/image" Target="../media/image53.svg"/><Relationship Id="rId2" Type="http://schemas.openxmlformats.org/officeDocument/2006/relationships/image" Target="../media/image48.png"/><Relationship Id="rId1" Type="http://schemas.openxmlformats.org/officeDocument/2006/relationships/slideMaster" Target="../slideMasters/slideMaster1.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Master" Target="../slideMasters/slideMaster1.xml"/><Relationship Id="rId5" Type="http://schemas.openxmlformats.org/officeDocument/2006/relationships/image" Target="../media/image59.svg"/><Relationship Id="rId4" Type="http://schemas.openxmlformats.org/officeDocument/2006/relationships/image" Target="../media/image58.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3.svg"/><Relationship Id="rId7" Type="http://schemas.openxmlformats.org/officeDocument/2006/relationships/image" Target="../media/image67.svg"/><Relationship Id="rId2" Type="http://schemas.openxmlformats.org/officeDocument/2006/relationships/image" Target="../media/image62.png"/><Relationship Id="rId1" Type="http://schemas.openxmlformats.org/officeDocument/2006/relationships/slideMaster" Target="../slideMasters/slideMaster1.xml"/><Relationship Id="rId6" Type="http://schemas.openxmlformats.org/officeDocument/2006/relationships/image" Target="../media/image66.png"/><Relationship Id="rId5" Type="http://schemas.openxmlformats.org/officeDocument/2006/relationships/image" Target="../media/image65.svg"/><Relationship Id="rId4" Type="http://schemas.openxmlformats.org/officeDocument/2006/relationships/image" Target="../media/image6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9.svg"/><Relationship Id="rId7" Type="http://schemas.openxmlformats.org/officeDocument/2006/relationships/image" Target="../media/image73.svg"/><Relationship Id="rId2" Type="http://schemas.openxmlformats.org/officeDocument/2006/relationships/image" Target="../media/image68.png"/><Relationship Id="rId1" Type="http://schemas.openxmlformats.org/officeDocument/2006/relationships/slideMaster" Target="../slideMasters/slideMaster1.xml"/><Relationship Id="rId6" Type="http://schemas.openxmlformats.org/officeDocument/2006/relationships/image" Target="../media/image72.png"/><Relationship Id="rId5" Type="http://schemas.openxmlformats.org/officeDocument/2006/relationships/image" Target="../media/image71.svg"/><Relationship Id="rId4" Type="http://schemas.openxmlformats.org/officeDocument/2006/relationships/image" Target="../media/image70.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5.svg"/><Relationship Id="rId7" Type="http://schemas.openxmlformats.org/officeDocument/2006/relationships/image" Target="../media/image79.svg"/><Relationship Id="rId2" Type="http://schemas.openxmlformats.org/officeDocument/2006/relationships/image" Target="../media/image74.png"/><Relationship Id="rId1" Type="http://schemas.openxmlformats.org/officeDocument/2006/relationships/slideMaster" Target="../slideMasters/slideMaster1.xml"/><Relationship Id="rId6" Type="http://schemas.openxmlformats.org/officeDocument/2006/relationships/image" Target="../media/image78.png"/><Relationship Id="rId5" Type="http://schemas.openxmlformats.org/officeDocument/2006/relationships/image" Target="../media/image77.svg"/><Relationship Id="rId4" Type="http://schemas.openxmlformats.org/officeDocument/2006/relationships/image" Target="../media/image76.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7.svg"/><Relationship Id="rId7" Type="http://schemas.openxmlformats.org/officeDocument/2006/relationships/image" Target="../media/image81.svg"/><Relationship Id="rId2" Type="http://schemas.openxmlformats.org/officeDocument/2006/relationships/image" Target="../media/image56.png"/><Relationship Id="rId1" Type="http://schemas.openxmlformats.org/officeDocument/2006/relationships/slideMaster" Target="../slideMasters/slideMaster1.xml"/><Relationship Id="rId6" Type="http://schemas.openxmlformats.org/officeDocument/2006/relationships/image" Target="../media/image80.png"/><Relationship Id="rId5" Type="http://schemas.openxmlformats.org/officeDocument/2006/relationships/image" Target="../media/image59.svg"/><Relationship Id="rId4" Type="http://schemas.openxmlformats.org/officeDocument/2006/relationships/image" Target="../media/image58.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svg"/><Relationship Id="rId7" Type="http://schemas.openxmlformats.org/officeDocument/2006/relationships/image" Target="../media/image87.svg"/><Relationship Id="rId2" Type="http://schemas.openxmlformats.org/officeDocument/2006/relationships/image" Target="../media/image82.png"/><Relationship Id="rId1" Type="http://schemas.openxmlformats.org/officeDocument/2006/relationships/slideMaster" Target="../slideMasters/slideMaster1.xml"/><Relationship Id="rId6" Type="http://schemas.openxmlformats.org/officeDocument/2006/relationships/image" Target="../media/image86.png"/><Relationship Id="rId5" Type="http://schemas.openxmlformats.org/officeDocument/2006/relationships/image" Target="../media/image85.svg"/><Relationship Id="rId4" Type="http://schemas.openxmlformats.org/officeDocument/2006/relationships/image" Target="../media/image84.png"/><Relationship Id="rId9" Type="http://schemas.openxmlformats.org/officeDocument/2006/relationships/image" Target="../media/image89.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1.svg"/><Relationship Id="rId7" Type="http://schemas.openxmlformats.org/officeDocument/2006/relationships/image" Target="../media/image87.svg"/><Relationship Id="rId2" Type="http://schemas.openxmlformats.org/officeDocument/2006/relationships/image" Target="../media/image90.png"/><Relationship Id="rId1" Type="http://schemas.openxmlformats.org/officeDocument/2006/relationships/slideMaster" Target="../slideMasters/slideMaster1.xml"/><Relationship Id="rId6" Type="http://schemas.openxmlformats.org/officeDocument/2006/relationships/image" Target="../media/image86.png"/><Relationship Id="rId5" Type="http://schemas.openxmlformats.org/officeDocument/2006/relationships/image" Target="../media/image93.svg"/><Relationship Id="rId4" Type="http://schemas.openxmlformats.org/officeDocument/2006/relationships/image" Target="../media/image92.png"/></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svg"/><Relationship Id="rId7" Type="http://schemas.openxmlformats.org/officeDocument/2006/relationships/image" Target="../media/image99.svg"/><Relationship Id="rId2" Type="http://schemas.openxmlformats.org/officeDocument/2006/relationships/image" Target="../media/image94.png"/><Relationship Id="rId1" Type="http://schemas.openxmlformats.org/officeDocument/2006/relationships/slideMaster" Target="../slideMasters/slideMaster1.xml"/><Relationship Id="rId6" Type="http://schemas.openxmlformats.org/officeDocument/2006/relationships/image" Target="../media/image98.png"/><Relationship Id="rId5" Type="http://schemas.openxmlformats.org/officeDocument/2006/relationships/image" Target="../media/image97.svg"/><Relationship Id="rId4" Type="http://schemas.openxmlformats.org/officeDocument/2006/relationships/image" Target="../media/image96.png"/><Relationship Id="rId9" Type="http://schemas.openxmlformats.org/officeDocument/2006/relationships/image" Target="../media/image101.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3.svg"/><Relationship Id="rId2" Type="http://schemas.openxmlformats.org/officeDocument/2006/relationships/image" Target="../media/image10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7.svg"/><Relationship Id="rId2" Type="http://schemas.openxmlformats.org/officeDocument/2006/relationships/image" Target="../media/image9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04.png"/><Relationship Id="rId1" Type="http://schemas.openxmlformats.org/officeDocument/2006/relationships/slideMaster" Target="../slideMasters/slideMaster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19.svg"/><Relationship Id="rId4" Type="http://schemas.openxmlformats.org/officeDocument/2006/relationships/image" Target="../media/image1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1">
    <p:bg>
      <p:bgRef idx="1001">
        <a:schemeClr val="bg1"/>
      </p:bgRef>
    </p:bg>
    <p:spTree>
      <p:nvGrpSpPr>
        <p:cNvPr id="1" name=""/>
        <p:cNvGrpSpPr/>
        <p:nvPr/>
      </p:nvGrpSpPr>
      <p:grpSpPr>
        <a:xfrm>
          <a:off x="0" y="0"/>
          <a:ext cx="0" cy="0"/>
          <a:chOff x="0" y="0"/>
          <a:chExt cx="0" cy="0"/>
        </a:xfrm>
      </p:grpSpPr>
      <p:sp>
        <p:nvSpPr>
          <p:cNvPr id="44" name="object 3">
            <a:extLst>
              <a:ext uri="{FF2B5EF4-FFF2-40B4-BE49-F238E27FC236}">
                <a16:creationId xmlns:a16="http://schemas.microsoft.com/office/drawing/2014/main" id="{AC37F045-152A-43F6-BC19-7BAA24657150}"/>
              </a:ext>
            </a:extLst>
          </p:cNvPr>
          <p:cNvSpPr/>
          <p:nvPr userDrawn="1"/>
        </p:nvSpPr>
        <p:spPr>
          <a:xfrm>
            <a:off x="428" y="0"/>
            <a:ext cx="2608427" cy="6857615"/>
          </a:xfrm>
          <a:custGeom>
            <a:avLst/>
            <a:gdLst/>
            <a:ahLst/>
            <a:cxnLst/>
            <a:rect l="l" t="t" r="r" b="b"/>
            <a:pathLst>
              <a:path w="4301490" h="11308715">
                <a:moveTo>
                  <a:pt x="4301198" y="0"/>
                </a:moveTo>
                <a:lnTo>
                  <a:pt x="0" y="0"/>
                </a:lnTo>
                <a:lnTo>
                  <a:pt x="0" y="11308556"/>
                </a:lnTo>
                <a:lnTo>
                  <a:pt x="4301198" y="11308556"/>
                </a:lnTo>
                <a:lnTo>
                  <a:pt x="4301198" y="0"/>
                </a:lnTo>
                <a:close/>
              </a:path>
            </a:pathLst>
          </a:custGeom>
          <a:solidFill>
            <a:schemeClr val="accent1"/>
          </a:solidFill>
        </p:spPr>
        <p:txBody>
          <a:bodyPr wrap="square" lIns="0" tIns="0" rIns="0" bIns="0" rtlCol="0"/>
          <a:lstStyle/>
          <a:p>
            <a:endParaRPr/>
          </a:p>
        </p:txBody>
      </p:sp>
      <p:sp>
        <p:nvSpPr>
          <p:cNvPr id="40" name="Rechthoek 39">
            <a:extLst>
              <a:ext uri="{FF2B5EF4-FFF2-40B4-BE49-F238E27FC236}">
                <a16:creationId xmlns:a16="http://schemas.microsoft.com/office/drawing/2014/main" id="{3D2ED8DA-ECDC-C475-23CD-32BC10040C21}"/>
              </a:ext>
            </a:extLst>
          </p:cNvPr>
          <p:cNvSpPr/>
          <p:nvPr userDrawn="1"/>
        </p:nvSpPr>
        <p:spPr>
          <a:xfrm>
            <a:off x="0" y="0"/>
            <a:ext cx="2616760" cy="6858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Titel 1">
            <a:extLst>
              <a:ext uri="{FF2B5EF4-FFF2-40B4-BE49-F238E27FC236}">
                <a16:creationId xmlns:a16="http://schemas.microsoft.com/office/drawing/2014/main" id="{674CF724-D228-79DA-D2C2-2E75E76D2BD5}"/>
              </a:ext>
            </a:extLst>
          </p:cNvPr>
          <p:cNvSpPr>
            <a:spLocks noGrp="1"/>
          </p:cNvSpPr>
          <p:nvPr>
            <p:ph type="ctrTitle" hasCustomPrompt="1"/>
          </p:nvPr>
        </p:nvSpPr>
        <p:spPr>
          <a:xfrm>
            <a:off x="3808324" y="2275896"/>
            <a:ext cx="6859675" cy="1314450"/>
          </a:xfrm>
        </p:spPr>
        <p:txBody>
          <a:bodyPr anchor="t" anchorCtr="0">
            <a:normAutofit/>
          </a:bodyPr>
          <a:lstStyle>
            <a:lvl1pPr algn="l">
              <a:defRPr sz="4400"/>
            </a:lvl1pPr>
          </a:lstStyle>
          <a:p>
            <a:r>
              <a:rPr lang="nl-NL" dirty="0"/>
              <a:t>[titel]</a:t>
            </a:r>
          </a:p>
        </p:txBody>
      </p:sp>
      <p:pic>
        <p:nvPicPr>
          <p:cNvPr id="19" name="Graphic 18">
            <a:extLst>
              <a:ext uri="{FF2B5EF4-FFF2-40B4-BE49-F238E27FC236}">
                <a16:creationId xmlns:a16="http://schemas.microsoft.com/office/drawing/2014/main" id="{02C51BA9-8B5C-34ED-002E-87D13FA92A0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16760" y="3928904"/>
            <a:ext cx="2929930" cy="2929930"/>
          </a:xfrm>
          <a:prstGeom prst="rect">
            <a:avLst/>
          </a:prstGeom>
        </p:spPr>
      </p:pic>
      <p:pic>
        <p:nvPicPr>
          <p:cNvPr id="25" name="Graphic 24">
            <a:extLst>
              <a:ext uri="{FF2B5EF4-FFF2-40B4-BE49-F238E27FC236}">
                <a16:creationId xmlns:a16="http://schemas.microsoft.com/office/drawing/2014/main" id="{193E474E-CD94-D464-EB2D-3422CB2CF2A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62587" y="140678"/>
            <a:ext cx="1728000" cy="1728000"/>
          </a:xfrm>
          <a:prstGeom prst="rect">
            <a:avLst/>
          </a:prstGeom>
        </p:spPr>
      </p:pic>
      <p:pic>
        <p:nvPicPr>
          <p:cNvPr id="42" name="Graphic 41">
            <a:extLst>
              <a:ext uri="{FF2B5EF4-FFF2-40B4-BE49-F238E27FC236}">
                <a16:creationId xmlns:a16="http://schemas.microsoft.com/office/drawing/2014/main" id="{93054B3E-6F57-77DC-E0CA-54943195C4E3}"/>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0"/>
            <a:ext cx="3024000" cy="3024000"/>
          </a:xfrm>
          <a:prstGeom prst="rect">
            <a:avLst/>
          </a:prstGeom>
        </p:spPr>
      </p:pic>
      <p:pic>
        <p:nvPicPr>
          <p:cNvPr id="43" name="Graphic 42">
            <a:extLst>
              <a:ext uri="{FF2B5EF4-FFF2-40B4-BE49-F238E27FC236}">
                <a16:creationId xmlns:a16="http://schemas.microsoft.com/office/drawing/2014/main" id="{20D8A439-31FF-0D84-E287-75A69ED2177F}"/>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475021" y="5177417"/>
            <a:ext cx="2162175" cy="1314450"/>
          </a:xfrm>
          <a:prstGeom prst="rect">
            <a:avLst/>
          </a:prstGeom>
        </p:spPr>
      </p:pic>
    </p:spTree>
    <p:extLst>
      <p:ext uri="{BB962C8B-B14F-4D97-AF65-F5344CB8AC3E}">
        <p14:creationId xmlns:p14="http://schemas.microsoft.com/office/powerpoint/2010/main" val="231827836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kst en foto 6">
    <p:bg>
      <p:bgRef idx="1001">
        <a:schemeClr val="bg1"/>
      </p:bgRef>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0BCA0C-8D73-7AB3-924F-7B4DEAA15C15}"/>
              </a:ext>
            </a:extLst>
          </p:cNvPr>
          <p:cNvSpPr>
            <a:spLocks noGrp="1"/>
          </p:cNvSpPr>
          <p:nvPr>
            <p:ph type="title" hasCustomPrompt="1"/>
          </p:nvPr>
        </p:nvSpPr>
        <p:spPr>
          <a:xfrm>
            <a:off x="6803762" y="579075"/>
            <a:ext cx="4944000" cy="1202592"/>
          </a:xfrm>
        </p:spPr>
        <p:txBody>
          <a:bodyPr>
            <a:normAutofit/>
          </a:bodyPr>
          <a:lstStyle>
            <a:lvl1pPr>
              <a:defRPr sz="4400"/>
            </a:lvl1pPr>
          </a:lstStyle>
          <a:p>
            <a:r>
              <a:rPr lang="nl-NL" dirty="0"/>
              <a:t>[titel]</a:t>
            </a:r>
          </a:p>
        </p:txBody>
      </p:sp>
      <p:sp>
        <p:nvSpPr>
          <p:cNvPr id="7" name="Tijdelijke aanduiding voor tekst 6">
            <a:extLst>
              <a:ext uri="{FF2B5EF4-FFF2-40B4-BE49-F238E27FC236}">
                <a16:creationId xmlns:a16="http://schemas.microsoft.com/office/drawing/2014/main" id="{0ADDFD3F-586F-C511-9D1E-7F21A270079F}"/>
              </a:ext>
            </a:extLst>
          </p:cNvPr>
          <p:cNvSpPr>
            <a:spLocks noGrp="1"/>
          </p:cNvSpPr>
          <p:nvPr>
            <p:ph type="body" sz="quarter" idx="11"/>
          </p:nvPr>
        </p:nvSpPr>
        <p:spPr>
          <a:xfrm>
            <a:off x="6803762" y="2160395"/>
            <a:ext cx="4944000" cy="41600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3" name="object 4">
            <a:extLst>
              <a:ext uri="{FF2B5EF4-FFF2-40B4-BE49-F238E27FC236}">
                <a16:creationId xmlns:a16="http://schemas.microsoft.com/office/drawing/2014/main" id="{91257A49-7872-961F-3BBD-BBCF3FEBEDCC}"/>
              </a:ext>
            </a:extLst>
          </p:cNvPr>
          <p:cNvSpPr/>
          <p:nvPr userDrawn="1"/>
        </p:nvSpPr>
        <p:spPr>
          <a:xfrm>
            <a:off x="561601" y="551014"/>
            <a:ext cx="5749399" cy="5755560"/>
          </a:xfrm>
          <a:custGeom>
            <a:avLst/>
            <a:gdLst/>
            <a:ahLst/>
            <a:cxnLst/>
            <a:rect l="l" t="t" r="r" b="b"/>
            <a:pathLst>
              <a:path w="9481185" h="9491345">
                <a:moveTo>
                  <a:pt x="9480873" y="0"/>
                </a:moveTo>
                <a:lnTo>
                  <a:pt x="0" y="0"/>
                </a:lnTo>
                <a:lnTo>
                  <a:pt x="0" y="9491187"/>
                </a:lnTo>
                <a:lnTo>
                  <a:pt x="9480873" y="9491187"/>
                </a:lnTo>
                <a:lnTo>
                  <a:pt x="9480873" y="0"/>
                </a:lnTo>
                <a:close/>
              </a:path>
            </a:pathLst>
          </a:custGeom>
          <a:solidFill>
            <a:schemeClr val="accent3"/>
          </a:solidFill>
        </p:spPr>
        <p:txBody>
          <a:bodyPr wrap="square" lIns="0" tIns="0" rIns="0" bIns="0" rtlCol="0"/>
          <a:lstStyle/>
          <a:p>
            <a:endParaRPr/>
          </a:p>
        </p:txBody>
      </p:sp>
      <p:sp>
        <p:nvSpPr>
          <p:cNvPr id="4" name="object 5">
            <a:extLst>
              <a:ext uri="{FF2B5EF4-FFF2-40B4-BE49-F238E27FC236}">
                <a16:creationId xmlns:a16="http://schemas.microsoft.com/office/drawing/2014/main" id="{A4EDED64-992D-1769-EC8D-9FB68B8C1D65}"/>
              </a:ext>
            </a:extLst>
          </p:cNvPr>
          <p:cNvSpPr/>
          <p:nvPr userDrawn="1"/>
        </p:nvSpPr>
        <p:spPr>
          <a:xfrm>
            <a:off x="561636" y="550985"/>
            <a:ext cx="5755560" cy="5755560"/>
          </a:xfrm>
          <a:custGeom>
            <a:avLst/>
            <a:gdLst/>
            <a:ahLst/>
            <a:cxnLst/>
            <a:rect l="l" t="t" r="r" b="b"/>
            <a:pathLst>
              <a:path w="9491345" h="9491345">
                <a:moveTo>
                  <a:pt x="2181568" y="9491345"/>
                </a:moveTo>
                <a:lnTo>
                  <a:pt x="38" y="7309802"/>
                </a:lnTo>
                <a:lnTo>
                  <a:pt x="38" y="8338198"/>
                </a:lnTo>
                <a:lnTo>
                  <a:pt x="1153033" y="9491345"/>
                </a:lnTo>
                <a:lnTo>
                  <a:pt x="2181568" y="9491345"/>
                </a:lnTo>
                <a:close/>
              </a:path>
              <a:path w="9491345" h="9491345">
                <a:moveTo>
                  <a:pt x="4765827" y="9491205"/>
                </a:moveTo>
                <a:lnTo>
                  <a:pt x="38" y="4725390"/>
                </a:lnTo>
                <a:lnTo>
                  <a:pt x="38" y="5753671"/>
                </a:lnTo>
                <a:lnTo>
                  <a:pt x="3737559" y="9491205"/>
                </a:lnTo>
                <a:lnTo>
                  <a:pt x="4765827" y="9491205"/>
                </a:lnTo>
                <a:close/>
              </a:path>
              <a:path w="9491345" h="9491345">
                <a:moveTo>
                  <a:pt x="7350341" y="9491345"/>
                </a:moveTo>
                <a:lnTo>
                  <a:pt x="38" y="2140864"/>
                </a:lnTo>
                <a:lnTo>
                  <a:pt x="38" y="3169272"/>
                </a:lnTo>
                <a:lnTo>
                  <a:pt x="6322073" y="9491345"/>
                </a:lnTo>
                <a:lnTo>
                  <a:pt x="7350341" y="9491345"/>
                </a:lnTo>
                <a:close/>
              </a:path>
              <a:path w="9491345" h="9491345">
                <a:moveTo>
                  <a:pt x="9491231" y="9047734"/>
                </a:moveTo>
                <a:lnTo>
                  <a:pt x="443598" y="63"/>
                </a:lnTo>
                <a:lnTo>
                  <a:pt x="0" y="63"/>
                </a:lnTo>
                <a:lnTo>
                  <a:pt x="0" y="584860"/>
                </a:lnTo>
                <a:lnTo>
                  <a:pt x="8906434" y="9491332"/>
                </a:lnTo>
                <a:lnTo>
                  <a:pt x="9491231" y="9491332"/>
                </a:lnTo>
                <a:lnTo>
                  <a:pt x="9491231" y="9047734"/>
                </a:lnTo>
                <a:close/>
              </a:path>
              <a:path w="9491345" h="9491345">
                <a:moveTo>
                  <a:pt x="9491231" y="6463284"/>
                </a:moveTo>
                <a:lnTo>
                  <a:pt x="3028099" y="12"/>
                </a:lnTo>
                <a:lnTo>
                  <a:pt x="1999703" y="12"/>
                </a:lnTo>
                <a:lnTo>
                  <a:pt x="9491231" y="7491679"/>
                </a:lnTo>
                <a:lnTo>
                  <a:pt x="9491231" y="6463284"/>
                </a:lnTo>
                <a:close/>
              </a:path>
              <a:path w="9491345" h="9491345">
                <a:moveTo>
                  <a:pt x="9491231" y="3878872"/>
                </a:moveTo>
                <a:lnTo>
                  <a:pt x="5612371" y="0"/>
                </a:lnTo>
                <a:lnTo>
                  <a:pt x="4584103" y="0"/>
                </a:lnTo>
                <a:lnTo>
                  <a:pt x="9491231" y="4907153"/>
                </a:lnTo>
                <a:lnTo>
                  <a:pt x="9491231" y="3878872"/>
                </a:lnTo>
                <a:close/>
              </a:path>
              <a:path w="9491345" h="9491345">
                <a:moveTo>
                  <a:pt x="9491231" y="1294460"/>
                </a:moveTo>
                <a:lnTo>
                  <a:pt x="8196758" y="0"/>
                </a:lnTo>
                <a:lnTo>
                  <a:pt x="7168489" y="0"/>
                </a:lnTo>
                <a:lnTo>
                  <a:pt x="9491231" y="2322753"/>
                </a:lnTo>
                <a:lnTo>
                  <a:pt x="9491231" y="1294460"/>
                </a:lnTo>
                <a:close/>
              </a:path>
            </a:pathLst>
          </a:custGeom>
          <a:solidFill>
            <a:schemeClr val="accent4"/>
          </a:solidFill>
        </p:spPr>
        <p:txBody>
          <a:bodyPr wrap="square" lIns="0" tIns="0" rIns="0" bIns="0" rtlCol="0"/>
          <a:lstStyle/>
          <a:p>
            <a:endParaRPr/>
          </a:p>
        </p:txBody>
      </p:sp>
      <p:sp>
        <p:nvSpPr>
          <p:cNvPr id="16" name="Tijdelijke aanduiding voor afbeelding 32">
            <a:extLst>
              <a:ext uri="{FF2B5EF4-FFF2-40B4-BE49-F238E27FC236}">
                <a16:creationId xmlns:a16="http://schemas.microsoft.com/office/drawing/2014/main" id="{8F5B0598-B73B-F587-26D7-73154F958701}"/>
              </a:ext>
            </a:extLst>
          </p:cNvPr>
          <p:cNvSpPr>
            <a:spLocks noGrp="1"/>
          </p:cNvSpPr>
          <p:nvPr>
            <p:ph type="pic" sz="quarter" idx="14"/>
          </p:nvPr>
        </p:nvSpPr>
        <p:spPr>
          <a:xfrm>
            <a:off x="937416" y="926765"/>
            <a:ext cx="5004000" cy="5004000"/>
          </a:xfrm>
          <a:solidFill>
            <a:schemeClr val="bg1">
              <a:lumMod val="95000"/>
            </a:schemeClr>
          </a:solidFill>
        </p:spPr>
        <p:txBody>
          <a:bodyPr/>
          <a:lstStyle>
            <a:lvl1pPr marL="0" indent="0" algn="ctr">
              <a:buNone/>
              <a:defRPr>
                <a:solidFill>
                  <a:schemeClr val="bg1"/>
                </a:solidFill>
              </a:defRPr>
            </a:lvl1pPr>
          </a:lstStyle>
          <a:p>
            <a:r>
              <a:rPr lang="en-US"/>
              <a:t>Click icon to add picture</a:t>
            </a:r>
            <a:endParaRPr lang="nl-NL"/>
          </a:p>
        </p:txBody>
      </p:sp>
    </p:spTree>
    <p:extLst>
      <p:ext uri="{BB962C8B-B14F-4D97-AF65-F5344CB8AC3E}">
        <p14:creationId xmlns:p14="http://schemas.microsoft.com/office/powerpoint/2010/main" val="2573188267"/>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ussendia 1">
    <p:spTree>
      <p:nvGrpSpPr>
        <p:cNvPr id="1" name=""/>
        <p:cNvGrpSpPr/>
        <p:nvPr/>
      </p:nvGrpSpPr>
      <p:grpSpPr>
        <a:xfrm>
          <a:off x="0" y="0"/>
          <a:ext cx="0" cy="0"/>
          <a:chOff x="0" y="0"/>
          <a:chExt cx="0" cy="0"/>
        </a:xfrm>
      </p:grpSpPr>
      <p:sp>
        <p:nvSpPr>
          <p:cNvPr id="33" name="Tijdelijke aanduiding voor afbeelding 32">
            <a:extLst>
              <a:ext uri="{FF2B5EF4-FFF2-40B4-BE49-F238E27FC236}">
                <a16:creationId xmlns:a16="http://schemas.microsoft.com/office/drawing/2014/main" id="{3B28B713-7492-15AC-AB8B-4EBC17879EBC}"/>
              </a:ext>
            </a:extLst>
          </p:cNvPr>
          <p:cNvSpPr>
            <a:spLocks noGrp="1"/>
          </p:cNvSpPr>
          <p:nvPr>
            <p:ph type="pic" sz="quarter" idx="12"/>
          </p:nvPr>
        </p:nvSpPr>
        <p:spPr>
          <a:xfrm>
            <a:off x="0" y="0"/>
            <a:ext cx="4572000" cy="6858000"/>
          </a:xfrm>
          <a:solidFill>
            <a:schemeClr val="bg1">
              <a:lumMod val="95000"/>
            </a:schemeClr>
          </a:solidFill>
        </p:spPr>
        <p:txBody>
          <a:bodyPr/>
          <a:lstStyle>
            <a:lvl1pPr marL="0" indent="0" algn="ctr">
              <a:buNone/>
              <a:defRPr/>
            </a:lvl1pPr>
          </a:lstStyle>
          <a:p>
            <a:r>
              <a:rPr lang="en-US"/>
              <a:t>Click icon to add picture</a:t>
            </a:r>
            <a:endParaRPr lang="nl-NL"/>
          </a:p>
        </p:txBody>
      </p:sp>
      <p:sp>
        <p:nvSpPr>
          <p:cNvPr id="18" name="Tijdelijke aanduiding voor tekst 17">
            <a:extLst>
              <a:ext uri="{FF2B5EF4-FFF2-40B4-BE49-F238E27FC236}">
                <a16:creationId xmlns:a16="http://schemas.microsoft.com/office/drawing/2014/main" id="{4648137B-716B-7836-F11C-229DA617D5AC}"/>
              </a:ext>
            </a:extLst>
          </p:cNvPr>
          <p:cNvSpPr>
            <a:spLocks noGrp="1"/>
          </p:cNvSpPr>
          <p:nvPr>
            <p:ph type="body" sz="quarter" idx="10"/>
          </p:nvPr>
        </p:nvSpPr>
        <p:spPr>
          <a:xfrm>
            <a:off x="3132000" y="1006475"/>
            <a:ext cx="7876110" cy="4862513"/>
          </a:xfrm>
          <a:solidFill>
            <a:schemeClr val="accent3"/>
          </a:solidFill>
        </p:spPr>
        <p:txBody>
          <a:bodyPr lIns="540000" tIns="1512000" rIns="360000" bIns="108000"/>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2" name="Titel 1">
            <a:extLst>
              <a:ext uri="{FF2B5EF4-FFF2-40B4-BE49-F238E27FC236}">
                <a16:creationId xmlns:a16="http://schemas.microsoft.com/office/drawing/2014/main" id="{9D0BCA0C-8D73-7AB3-924F-7B4DEAA15C15}"/>
              </a:ext>
            </a:extLst>
          </p:cNvPr>
          <p:cNvSpPr>
            <a:spLocks noGrp="1"/>
          </p:cNvSpPr>
          <p:nvPr>
            <p:ph type="title" hasCustomPrompt="1"/>
          </p:nvPr>
        </p:nvSpPr>
        <p:spPr>
          <a:xfrm>
            <a:off x="3708001" y="1615799"/>
            <a:ext cx="6862866" cy="677108"/>
          </a:xfrm>
        </p:spPr>
        <p:txBody>
          <a:bodyPr>
            <a:noAutofit/>
          </a:bodyPr>
          <a:lstStyle>
            <a:lvl1pPr>
              <a:defRPr sz="4400">
                <a:solidFill>
                  <a:schemeClr val="bg1"/>
                </a:solidFill>
              </a:defRPr>
            </a:lvl1pPr>
          </a:lstStyle>
          <a:p>
            <a:r>
              <a:rPr lang="nl-NL" dirty="0"/>
              <a:t>[titel]</a:t>
            </a:r>
          </a:p>
        </p:txBody>
      </p:sp>
      <p:sp>
        <p:nvSpPr>
          <p:cNvPr id="31" name="Tijdelijke aanduiding voor tekst 30">
            <a:extLst>
              <a:ext uri="{FF2B5EF4-FFF2-40B4-BE49-F238E27FC236}">
                <a16:creationId xmlns:a16="http://schemas.microsoft.com/office/drawing/2014/main" id="{70246C87-88F4-7B25-3716-289A3B82443B}"/>
              </a:ext>
            </a:extLst>
          </p:cNvPr>
          <p:cNvSpPr>
            <a:spLocks noGrp="1"/>
          </p:cNvSpPr>
          <p:nvPr>
            <p:ph type="body" sz="quarter" idx="11" hasCustomPrompt="1"/>
          </p:nvPr>
        </p:nvSpPr>
        <p:spPr>
          <a:xfrm>
            <a:off x="10126663" y="4822825"/>
            <a:ext cx="1752600" cy="1752600"/>
          </a:xfrm>
          <a:blipFill>
            <a:blip r:embed="rId2">
              <a:extLst>
                <a:ext uri="{96DAC541-7B7A-43D3-8B79-37D633B846F1}">
                  <asvg:svgBlip xmlns:asvg="http://schemas.microsoft.com/office/drawing/2016/SVG/main" r:embed="rId3"/>
                </a:ext>
              </a:extLst>
            </a:blip>
            <a:stretch>
              <a:fillRect/>
            </a:stretch>
          </a:blipFill>
        </p:spPr>
        <p:txBody>
          <a:bodyPr/>
          <a:lstStyle>
            <a:lvl1pPr marL="0" indent="0">
              <a:lnSpc>
                <a:spcPct val="0"/>
              </a:lnSpc>
              <a:buNone/>
              <a:defRPr sz="100">
                <a:solidFill>
                  <a:schemeClr val="tx2"/>
                </a:solidFill>
              </a:defRPr>
            </a:lvl1pPr>
          </a:lstStyle>
          <a:p>
            <a:pPr lvl="0"/>
            <a:r>
              <a:rPr lang="nl-NL" dirty="0"/>
              <a:t> </a:t>
            </a:r>
          </a:p>
        </p:txBody>
      </p:sp>
    </p:spTree>
    <p:extLst>
      <p:ext uri="{BB962C8B-B14F-4D97-AF65-F5344CB8AC3E}">
        <p14:creationId xmlns:p14="http://schemas.microsoft.com/office/powerpoint/2010/main" val="21641719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ussendia 2">
    <p:spTree>
      <p:nvGrpSpPr>
        <p:cNvPr id="1" name=""/>
        <p:cNvGrpSpPr/>
        <p:nvPr/>
      </p:nvGrpSpPr>
      <p:grpSpPr>
        <a:xfrm>
          <a:off x="0" y="0"/>
          <a:ext cx="0" cy="0"/>
          <a:chOff x="0" y="0"/>
          <a:chExt cx="0" cy="0"/>
        </a:xfrm>
      </p:grpSpPr>
      <p:sp>
        <p:nvSpPr>
          <p:cNvPr id="33" name="Tijdelijke aanduiding voor afbeelding 32">
            <a:extLst>
              <a:ext uri="{FF2B5EF4-FFF2-40B4-BE49-F238E27FC236}">
                <a16:creationId xmlns:a16="http://schemas.microsoft.com/office/drawing/2014/main" id="{3B28B713-7492-15AC-AB8B-4EBC17879EBC}"/>
              </a:ext>
            </a:extLst>
          </p:cNvPr>
          <p:cNvSpPr>
            <a:spLocks noGrp="1"/>
          </p:cNvSpPr>
          <p:nvPr>
            <p:ph type="pic" sz="quarter" idx="12"/>
          </p:nvPr>
        </p:nvSpPr>
        <p:spPr>
          <a:xfrm>
            <a:off x="0" y="0"/>
            <a:ext cx="4572000" cy="6858000"/>
          </a:xfrm>
          <a:solidFill>
            <a:schemeClr val="bg1">
              <a:lumMod val="95000"/>
            </a:schemeClr>
          </a:solidFill>
        </p:spPr>
        <p:txBody>
          <a:bodyPr/>
          <a:lstStyle>
            <a:lvl1pPr marL="0" indent="0" algn="ctr">
              <a:buNone/>
              <a:defRPr/>
            </a:lvl1pPr>
          </a:lstStyle>
          <a:p>
            <a:r>
              <a:rPr lang="en-US"/>
              <a:t>Click icon to add picture</a:t>
            </a:r>
            <a:endParaRPr lang="nl-NL"/>
          </a:p>
        </p:txBody>
      </p:sp>
      <p:sp>
        <p:nvSpPr>
          <p:cNvPr id="18" name="Tijdelijke aanduiding voor tekst 17">
            <a:extLst>
              <a:ext uri="{FF2B5EF4-FFF2-40B4-BE49-F238E27FC236}">
                <a16:creationId xmlns:a16="http://schemas.microsoft.com/office/drawing/2014/main" id="{4648137B-716B-7836-F11C-229DA617D5AC}"/>
              </a:ext>
            </a:extLst>
          </p:cNvPr>
          <p:cNvSpPr>
            <a:spLocks noGrp="1"/>
          </p:cNvSpPr>
          <p:nvPr>
            <p:ph type="body" sz="quarter" idx="10"/>
          </p:nvPr>
        </p:nvSpPr>
        <p:spPr>
          <a:xfrm>
            <a:off x="3132000" y="1006475"/>
            <a:ext cx="7876110" cy="4862513"/>
          </a:xfrm>
          <a:solidFill>
            <a:schemeClr val="accent4"/>
          </a:solidFill>
        </p:spPr>
        <p:txBody>
          <a:bodyPr lIns="540000" tIns="1512000" rIns="360000" bIns="108000"/>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2" name="Titel 1">
            <a:extLst>
              <a:ext uri="{FF2B5EF4-FFF2-40B4-BE49-F238E27FC236}">
                <a16:creationId xmlns:a16="http://schemas.microsoft.com/office/drawing/2014/main" id="{9D0BCA0C-8D73-7AB3-924F-7B4DEAA15C15}"/>
              </a:ext>
            </a:extLst>
          </p:cNvPr>
          <p:cNvSpPr>
            <a:spLocks noGrp="1"/>
          </p:cNvSpPr>
          <p:nvPr>
            <p:ph type="title" hasCustomPrompt="1"/>
          </p:nvPr>
        </p:nvSpPr>
        <p:spPr>
          <a:xfrm>
            <a:off x="3708001" y="1615799"/>
            <a:ext cx="6862866" cy="677108"/>
          </a:xfrm>
        </p:spPr>
        <p:txBody>
          <a:bodyPr>
            <a:noAutofit/>
          </a:bodyPr>
          <a:lstStyle>
            <a:lvl1pPr>
              <a:defRPr sz="4400">
                <a:solidFill>
                  <a:schemeClr val="tx1"/>
                </a:solidFill>
              </a:defRPr>
            </a:lvl1pPr>
          </a:lstStyle>
          <a:p>
            <a:r>
              <a:rPr lang="nl-NL" dirty="0"/>
              <a:t>[titel]</a:t>
            </a:r>
          </a:p>
        </p:txBody>
      </p:sp>
      <p:sp>
        <p:nvSpPr>
          <p:cNvPr id="31" name="Tijdelijke aanduiding voor tekst 30">
            <a:extLst>
              <a:ext uri="{FF2B5EF4-FFF2-40B4-BE49-F238E27FC236}">
                <a16:creationId xmlns:a16="http://schemas.microsoft.com/office/drawing/2014/main" id="{70246C87-88F4-7B25-3716-289A3B82443B}"/>
              </a:ext>
            </a:extLst>
          </p:cNvPr>
          <p:cNvSpPr>
            <a:spLocks noGrp="1"/>
          </p:cNvSpPr>
          <p:nvPr>
            <p:ph type="body" sz="quarter" idx="11" hasCustomPrompt="1"/>
          </p:nvPr>
        </p:nvSpPr>
        <p:spPr>
          <a:xfrm>
            <a:off x="10126663" y="4822825"/>
            <a:ext cx="1752600" cy="1752600"/>
          </a:xfrm>
          <a:blipFill>
            <a:blip r:embed="rId2">
              <a:extLst>
                <a:ext uri="{96DAC541-7B7A-43D3-8B79-37D633B846F1}">
                  <asvg:svgBlip xmlns:asvg="http://schemas.microsoft.com/office/drawing/2016/SVG/main" r:embed="rId3"/>
                </a:ext>
              </a:extLst>
            </a:blip>
            <a:stretch>
              <a:fillRect/>
            </a:stretch>
          </a:blipFill>
        </p:spPr>
        <p:txBody>
          <a:bodyPr/>
          <a:lstStyle>
            <a:lvl1pPr marL="0" indent="0">
              <a:lnSpc>
                <a:spcPct val="0"/>
              </a:lnSpc>
              <a:buNone/>
              <a:defRPr sz="100">
                <a:solidFill>
                  <a:schemeClr val="tx2"/>
                </a:solidFill>
              </a:defRPr>
            </a:lvl1pPr>
          </a:lstStyle>
          <a:p>
            <a:pPr lvl="0"/>
            <a:r>
              <a:rPr lang="nl-NL" dirty="0"/>
              <a:t> </a:t>
            </a:r>
          </a:p>
        </p:txBody>
      </p:sp>
    </p:spTree>
    <p:extLst>
      <p:ext uri="{BB962C8B-B14F-4D97-AF65-F5344CB8AC3E}">
        <p14:creationId xmlns:p14="http://schemas.microsoft.com/office/powerpoint/2010/main" val="3781838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ussendia 3">
    <p:spTree>
      <p:nvGrpSpPr>
        <p:cNvPr id="1" name=""/>
        <p:cNvGrpSpPr/>
        <p:nvPr/>
      </p:nvGrpSpPr>
      <p:grpSpPr>
        <a:xfrm>
          <a:off x="0" y="0"/>
          <a:ext cx="0" cy="0"/>
          <a:chOff x="0" y="0"/>
          <a:chExt cx="0" cy="0"/>
        </a:xfrm>
      </p:grpSpPr>
      <p:sp>
        <p:nvSpPr>
          <p:cNvPr id="33" name="Tijdelijke aanduiding voor afbeelding 32">
            <a:extLst>
              <a:ext uri="{FF2B5EF4-FFF2-40B4-BE49-F238E27FC236}">
                <a16:creationId xmlns:a16="http://schemas.microsoft.com/office/drawing/2014/main" id="{3B28B713-7492-15AC-AB8B-4EBC17879EBC}"/>
              </a:ext>
            </a:extLst>
          </p:cNvPr>
          <p:cNvSpPr>
            <a:spLocks noGrp="1"/>
          </p:cNvSpPr>
          <p:nvPr>
            <p:ph type="pic" sz="quarter" idx="12"/>
          </p:nvPr>
        </p:nvSpPr>
        <p:spPr>
          <a:xfrm>
            <a:off x="0" y="-1"/>
            <a:ext cx="12193200" cy="3204000"/>
          </a:xfrm>
          <a:solidFill>
            <a:schemeClr val="bg1">
              <a:lumMod val="95000"/>
            </a:schemeClr>
          </a:solidFill>
        </p:spPr>
        <p:txBody>
          <a:bodyPr/>
          <a:lstStyle>
            <a:lvl1pPr marL="0" indent="0" algn="ctr">
              <a:buNone/>
              <a:defRPr/>
            </a:lvl1pPr>
          </a:lstStyle>
          <a:p>
            <a:r>
              <a:rPr lang="en-US"/>
              <a:t>Click icon to add picture</a:t>
            </a:r>
            <a:endParaRPr lang="nl-NL"/>
          </a:p>
        </p:txBody>
      </p:sp>
      <p:sp>
        <p:nvSpPr>
          <p:cNvPr id="18" name="Tijdelijke aanduiding voor tekst 17">
            <a:extLst>
              <a:ext uri="{FF2B5EF4-FFF2-40B4-BE49-F238E27FC236}">
                <a16:creationId xmlns:a16="http://schemas.microsoft.com/office/drawing/2014/main" id="{4648137B-716B-7836-F11C-229DA617D5AC}"/>
              </a:ext>
            </a:extLst>
          </p:cNvPr>
          <p:cNvSpPr>
            <a:spLocks noGrp="1"/>
          </p:cNvSpPr>
          <p:nvPr>
            <p:ph type="body" sz="quarter" idx="10"/>
          </p:nvPr>
        </p:nvSpPr>
        <p:spPr>
          <a:xfrm>
            <a:off x="2052000" y="2488676"/>
            <a:ext cx="8136000" cy="4369324"/>
          </a:xfrm>
          <a:solidFill>
            <a:schemeClr val="accent3"/>
          </a:solidFill>
        </p:spPr>
        <p:txBody>
          <a:bodyPr lIns="648000" tIns="1512000" rIns="648000" bIns="108000"/>
          <a:lstStyle>
            <a:lvl1pPr marL="0" indent="0" algn="l">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2" name="Titel 1">
            <a:extLst>
              <a:ext uri="{FF2B5EF4-FFF2-40B4-BE49-F238E27FC236}">
                <a16:creationId xmlns:a16="http://schemas.microsoft.com/office/drawing/2014/main" id="{9D0BCA0C-8D73-7AB3-924F-7B4DEAA15C15}"/>
              </a:ext>
            </a:extLst>
          </p:cNvPr>
          <p:cNvSpPr>
            <a:spLocks noGrp="1"/>
          </p:cNvSpPr>
          <p:nvPr>
            <p:ph type="title" hasCustomPrompt="1"/>
          </p:nvPr>
        </p:nvSpPr>
        <p:spPr>
          <a:xfrm>
            <a:off x="2700000" y="3090446"/>
            <a:ext cx="6862866" cy="677108"/>
          </a:xfrm>
        </p:spPr>
        <p:txBody>
          <a:bodyPr>
            <a:noAutofit/>
          </a:bodyPr>
          <a:lstStyle>
            <a:lvl1pPr>
              <a:defRPr sz="4400">
                <a:solidFill>
                  <a:schemeClr val="bg1"/>
                </a:solidFill>
              </a:defRPr>
            </a:lvl1pPr>
          </a:lstStyle>
          <a:p>
            <a:r>
              <a:rPr lang="nl-NL" dirty="0"/>
              <a:t>[titel]</a:t>
            </a:r>
          </a:p>
        </p:txBody>
      </p:sp>
      <p:sp>
        <p:nvSpPr>
          <p:cNvPr id="31" name="Tijdelijke aanduiding voor tekst 30">
            <a:extLst>
              <a:ext uri="{FF2B5EF4-FFF2-40B4-BE49-F238E27FC236}">
                <a16:creationId xmlns:a16="http://schemas.microsoft.com/office/drawing/2014/main" id="{70246C87-88F4-7B25-3716-289A3B82443B}"/>
              </a:ext>
            </a:extLst>
          </p:cNvPr>
          <p:cNvSpPr>
            <a:spLocks noGrp="1"/>
          </p:cNvSpPr>
          <p:nvPr>
            <p:ph type="body" sz="quarter" idx="11" hasCustomPrompt="1"/>
          </p:nvPr>
        </p:nvSpPr>
        <p:spPr>
          <a:xfrm>
            <a:off x="9699596" y="4679979"/>
            <a:ext cx="2037600" cy="2037600"/>
          </a:xfrm>
          <a:blipFill>
            <a:blip r:embed="rId2">
              <a:extLst>
                <a:ext uri="{96DAC541-7B7A-43D3-8B79-37D633B846F1}">
                  <asvg:svgBlip xmlns:asvg="http://schemas.microsoft.com/office/drawing/2016/SVG/main" r:embed="rId3"/>
                </a:ext>
              </a:extLst>
            </a:blip>
            <a:stretch>
              <a:fillRect/>
            </a:stretch>
          </a:blipFill>
        </p:spPr>
        <p:txBody>
          <a:bodyPr/>
          <a:lstStyle>
            <a:lvl1pPr marL="0" indent="0">
              <a:lnSpc>
                <a:spcPct val="0"/>
              </a:lnSpc>
              <a:buNone/>
              <a:defRPr sz="100">
                <a:solidFill>
                  <a:schemeClr val="tx2"/>
                </a:solidFill>
              </a:defRPr>
            </a:lvl1pPr>
          </a:lstStyle>
          <a:p>
            <a:pPr lvl="0"/>
            <a:r>
              <a:rPr lang="nl-NL" dirty="0"/>
              <a:t> </a:t>
            </a:r>
          </a:p>
        </p:txBody>
      </p:sp>
      <p:pic>
        <p:nvPicPr>
          <p:cNvPr id="42" name="Graphic 41">
            <a:extLst>
              <a:ext uri="{FF2B5EF4-FFF2-40B4-BE49-F238E27FC236}">
                <a16:creationId xmlns:a16="http://schemas.microsoft.com/office/drawing/2014/main" id="{DFF0B632-1F15-E066-67B6-37911C61BD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3923" y="4022033"/>
            <a:ext cx="1895475" cy="2305050"/>
          </a:xfrm>
          <a:prstGeom prst="rect">
            <a:avLst/>
          </a:prstGeom>
        </p:spPr>
      </p:pic>
    </p:spTree>
    <p:extLst>
      <p:ext uri="{BB962C8B-B14F-4D97-AF65-F5344CB8AC3E}">
        <p14:creationId xmlns:p14="http://schemas.microsoft.com/office/powerpoint/2010/main" val="17271224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ussendia 4">
    <p:spTree>
      <p:nvGrpSpPr>
        <p:cNvPr id="1" name=""/>
        <p:cNvGrpSpPr/>
        <p:nvPr/>
      </p:nvGrpSpPr>
      <p:grpSpPr>
        <a:xfrm>
          <a:off x="0" y="0"/>
          <a:ext cx="0" cy="0"/>
          <a:chOff x="0" y="0"/>
          <a:chExt cx="0" cy="0"/>
        </a:xfrm>
      </p:grpSpPr>
      <p:sp>
        <p:nvSpPr>
          <p:cNvPr id="33" name="Tijdelijke aanduiding voor afbeelding 32">
            <a:extLst>
              <a:ext uri="{FF2B5EF4-FFF2-40B4-BE49-F238E27FC236}">
                <a16:creationId xmlns:a16="http://schemas.microsoft.com/office/drawing/2014/main" id="{3B28B713-7492-15AC-AB8B-4EBC17879EBC}"/>
              </a:ext>
            </a:extLst>
          </p:cNvPr>
          <p:cNvSpPr>
            <a:spLocks noGrp="1"/>
          </p:cNvSpPr>
          <p:nvPr>
            <p:ph type="pic" sz="quarter" idx="12"/>
          </p:nvPr>
        </p:nvSpPr>
        <p:spPr>
          <a:xfrm>
            <a:off x="0" y="-1"/>
            <a:ext cx="12193200" cy="3204000"/>
          </a:xfrm>
          <a:solidFill>
            <a:schemeClr val="bg1">
              <a:lumMod val="95000"/>
            </a:schemeClr>
          </a:solidFill>
        </p:spPr>
        <p:txBody>
          <a:bodyPr/>
          <a:lstStyle>
            <a:lvl1pPr marL="0" indent="0" algn="ctr">
              <a:buNone/>
              <a:defRPr/>
            </a:lvl1pPr>
          </a:lstStyle>
          <a:p>
            <a:r>
              <a:rPr lang="en-US"/>
              <a:t>Click icon to add picture</a:t>
            </a:r>
            <a:endParaRPr lang="nl-NL"/>
          </a:p>
        </p:txBody>
      </p:sp>
      <p:sp>
        <p:nvSpPr>
          <p:cNvPr id="18" name="Tijdelijke aanduiding voor tekst 17">
            <a:extLst>
              <a:ext uri="{FF2B5EF4-FFF2-40B4-BE49-F238E27FC236}">
                <a16:creationId xmlns:a16="http://schemas.microsoft.com/office/drawing/2014/main" id="{4648137B-716B-7836-F11C-229DA617D5AC}"/>
              </a:ext>
            </a:extLst>
          </p:cNvPr>
          <p:cNvSpPr>
            <a:spLocks noGrp="1"/>
          </p:cNvSpPr>
          <p:nvPr>
            <p:ph type="body" sz="quarter" idx="10"/>
          </p:nvPr>
        </p:nvSpPr>
        <p:spPr>
          <a:xfrm>
            <a:off x="2052000" y="2488676"/>
            <a:ext cx="8136000" cy="4369324"/>
          </a:xfrm>
          <a:solidFill>
            <a:schemeClr val="accent4"/>
          </a:solidFill>
        </p:spPr>
        <p:txBody>
          <a:bodyPr lIns="648000" tIns="1512000" rIns="648000" bIns="108000"/>
          <a:lstStyle>
            <a:lvl1pPr marL="0" indent="0" algn="l">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2" name="Titel 1">
            <a:extLst>
              <a:ext uri="{FF2B5EF4-FFF2-40B4-BE49-F238E27FC236}">
                <a16:creationId xmlns:a16="http://schemas.microsoft.com/office/drawing/2014/main" id="{9D0BCA0C-8D73-7AB3-924F-7B4DEAA15C15}"/>
              </a:ext>
            </a:extLst>
          </p:cNvPr>
          <p:cNvSpPr>
            <a:spLocks noGrp="1"/>
          </p:cNvSpPr>
          <p:nvPr>
            <p:ph type="title" hasCustomPrompt="1"/>
          </p:nvPr>
        </p:nvSpPr>
        <p:spPr>
          <a:xfrm>
            <a:off x="2700000" y="3090446"/>
            <a:ext cx="6862866" cy="677108"/>
          </a:xfrm>
        </p:spPr>
        <p:txBody>
          <a:bodyPr>
            <a:noAutofit/>
          </a:bodyPr>
          <a:lstStyle>
            <a:lvl1pPr>
              <a:defRPr sz="4400">
                <a:solidFill>
                  <a:schemeClr val="tx1"/>
                </a:solidFill>
              </a:defRPr>
            </a:lvl1pPr>
          </a:lstStyle>
          <a:p>
            <a:r>
              <a:rPr lang="nl-NL" dirty="0"/>
              <a:t>[titel]</a:t>
            </a:r>
          </a:p>
        </p:txBody>
      </p:sp>
      <p:sp>
        <p:nvSpPr>
          <p:cNvPr id="31" name="Tijdelijke aanduiding voor tekst 30">
            <a:extLst>
              <a:ext uri="{FF2B5EF4-FFF2-40B4-BE49-F238E27FC236}">
                <a16:creationId xmlns:a16="http://schemas.microsoft.com/office/drawing/2014/main" id="{70246C87-88F4-7B25-3716-289A3B82443B}"/>
              </a:ext>
            </a:extLst>
          </p:cNvPr>
          <p:cNvSpPr>
            <a:spLocks noGrp="1"/>
          </p:cNvSpPr>
          <p:nvPr>
            <p:ph type="body" sz="quarter" idx="11" hasCustomPrompt="1"/>
          </p:nvPr>
        </p:nvSpPr>
        <p:spPr>
          <a:xfrm>
            <a:off x="9699596" y="4679979"/>
            <a:ext cx="2037600" cy="2037600"/>
          </a:xfrm>
          <a:blipFill>
            <a:blip r:embed="rId2">
              <a:extLst>
                <a:ext uri="{96DAC541-7B7A-43D3-8B79-37D633B846F1}">
                  <asvg:svgBlip xmlns:asvg="http://schemas.microsoft.com/office/drawing/2016/SVG/main" r:embed="rId3"/>
                </a:ext>
              </a:extLst>
            </a:blip>
            <a:stretch>
              <a:fillRect/>
            </a:stretch>
          </a:blipFill>
        </p:spPr>
        <p:txBody>
          <a:bodyPr/>
          <a:lstStyle>
            <a:lvl1pPr marL="0" indent="0">
              <a:lnSpc>
                <a:spcPct val="0"/>
              </a:lnSpc>
              <a:buNone/>
              <a:defRPr sz="100">
                <a:solidFill>
                  <a:schemeClr val="tx2"/>
                </a:solidFill>
              </a:defRPr>
            </a:lvl1pPr>
          </a:lstStyle>
          <a:p>
            <a:pPr lvl="0"/>
            <a:r>
              <a:rPr lang="nl-NL" dirty="0"/>
              <a:t> </a:t>
            </a:r>
          </a:p>
        </p:txBody>
      </p:sp>
      <p:pic>
        <p:nvPicPr>
          <p:cNvPr id="41" name="Graphic 40">
            <a:extLst>
              <a:ext uri="{FF2B5EF4-FFF2-40B4-BE49-F238E27FC236}">
                <a16:creationId xmlns:a16="http://schemas.microsoft.com/office/drawing/2014/main" id="{80F408CD-9D68-ADA4-DC0B-C8C0BB9FAFA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28" y="3993256"/>
            <a:ext cx="2038350" cy="2409825"/>
          </a:xfrm>
          <a:prstGeom prst="rect">
            <a:avLst/>
          </a:prstGeom>
        </p:spPr>
      </p:pic>
    </p:spTree>
    <p:extLst>
      <p:ext uri="{BB962C8B-B14F-4D97-AF65-F5344CB8AC3E}">
        <p14:creationId xmlns:p14="http://schemas.microsoft.com/office/powerpoint/2010/main" val="16521778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ussendia 5">
    <p:bg>
      <p:bgPr>
        <a:solidFill>
          <a:schemeClr val="accent3"/>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E26EC627-2C8E-5754-3C8C-8EA8B14E137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20175" y="0"/>
            <a:ext cx="3171825" cy="3171825"/>
          </a:xfrm>
          <a:prstGeom prst="rect">
            <a:avLst/>
          </a:prstGeom>
        </p:spPr>
      </p:pic>
      <p:pic>
        <p:nvPicPr>
          <p:cNvPr id="10" name="Graphic 9">
            <a:extLst>
              <a:ext uri="{FF2B5EF4-FFF2-40B4-BE49-F238E27FC236}">
                <a16:creationId xmlns:a16="http://schemas.microsoft.com/office/drawing/2014/main" id="{9284E3BD-E396-52E7-D71B-D42FE4FEA32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20175" y="3171825"/>
            <a:ext cx="3171825" cy="3105150"/>
          </a:xfrm>
          <a:prstGeom prst="rect">
            <a:avLst/>
          </a:prstGeom>
        </p:spPr>
      </p:pic>
      <p:pic>
        <p:nvPicPr>
          <p:cNvPr id="11" name="Graphic 10">
            <a:extLst>
              <a:ext uri="{FF2B5EF4-FFF2-40B4-BE49-F238E27FC236}">
                <a16:creationId xmlns:a16="http://schemas.microsoft.com/office/drawing/2014/main" id="{9B900ADF-C83B-8575-BD0B-B07C3605675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0" y="3686175"/>
            <a:ext cx="3171825" cy="3171825"/>
          </a:xfrm>
          <a:prstGeom prst="rect">
            <a:avLst/>
          </a:prstGeom>
        </p:spPr>
      </p:pic>
      <p:sp>
        <p:nvSpPr>
          <p:cNvPr id="2" name="Titel 1">
            <a:extLst>
              <a:ext uri="{FF2B5EF4-FFF2-40B4-BE49-F238E27FC236}">
                <a16:creationId xmlns:a16="http://schemas.microsoft.com/office/drawing/2014/main" id="{F548D3F7-FE6B-73E7-7AD5-95674C46C593}"/>
              </a:ext>
            </a:extLst>
          </p:cNvPr>
          <p:cNvSpPr>
            <a:spLocks noGrp="1"/>
          </p:cNvSpPr>
          <p:nvPr>
            <p:ph type="title" hasCustomPrompt="1"/>
          </p:nvPr>
        </p:nvSpPr>
        <p:spPr>
          <a:xfrm>
            <a:off x="3265714" y="961085"/>
            <a:ext cx="5645021" cy="4935830"/>
          </a:xfrm>
        </p:spPr>
        <p:txBody>
          <a:bodyPr tIns="576000" anchor="ctr" anchorCtr="0">
            <a:noAutofit/>
          </a:bodyPr>
          <a:lstStyle>
            <a:lvl1pPr algn="ctr">
              <a:lnSpc>
                <a:spcPct val="70000"/>
              </a:lnSpc>
              <a:defRPr sz="10000"/>
            </a:lvl1pPr>
          </a:lstStyle>
          <a:p>
            <a:r>
              <a:rPr lang="nl-NL" dirty="0"/>
              <a:t>[titel]</a:t>
            </a:r>
          </a:p>
        </p:txBody>
      </p:sp>
    </p:spTree>
    <p:extLst>
      <p:ext uri="{BB962C8B-B14F-4D97-AF65-F5344CB8AC3E}">
        <p14:creationId xmlns:p14="http://schemas.microsoft.com/office/powerpoint/2010/main" val="2370780560"/>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ussendia 6">
    <p:bg>
      <p:bgPr>
        <a:solidFill>
          <a:schemeClr val="accent4"/>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284E3BD-E396-52E7-D71B-D42FE4FEA3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20175" y="3171825"/>
            <a:ext cx="3171825" cy="3105150"/>
          </a:xfrm>
          <a:prstGeom prst="rect">
            <a:avLst/>
          </a:prstGeom>
        </p:spPr>
      </p:pic>
      <p:pic>
        <p:nvPicPr>
          <p:cNvPr id="2" name="Graphic 1">
            <a:extLst>
              <a:ext uri="{FF2B5EF4-FFF2-40B4-BE49-F238E27FC236}">
                <a16:creationId xmlns:a16="http://schemas.microsoft.com/office/drawing/2014/main" id="{71FC4886-E84B-D967-635E-1916820CA86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20175" y="0"/>
            <a:ext cx="3171825" cy="3171825"/>
          </a:xfrm>
          <a:prstGeom prst="rect">
            <a:avLst/>
          </a:prstGeom>
        </p:spPr>
      </p:pic>
      <p:pic>
        <p:nvPicPr>
          <p:cNvPr id="3" name="Graphic 2">
            <a:extLst>
              <a:ext uri="{FF2B5EF4-FFF2-40B4-BE49-F238E27FC236}">
                <a16:creationId xmlns:a16="http://schemas.microsoft.com/office/drawing/2014/main" id="{FDE066D2-A17D-7ACF-254A-B3067E14D0E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0" y="3686175"/>
            <a:ext cx="3171825" cy="3171825"/>
          </a:xfrm>
          <a:prstGeom prst="rect">
            <a:avLst/>
          </a:prstGeom>
        </p:spPr>
      </p:pic>
      <p:sp>
        <p:nvSpPr>
          <p:cNvPr id="4" name="Titel 1">
            <a:extLst>
              <a:ext uri="{FF2B5EF4-FFF2-40B4-BE49-F238E27FC236}">
                <a16:creationId xmlns:a16="http://schemas.microsoft.com/office/drawing/2014/main" id="{839B29E3-DD05-5644-DA4A-A27659D2D7C8}"/>
              </a:ext>
            </a:extLst>
          </p:cNvPr>
          <p:cNvSpPr>
            <a:spLocks noGrp="1"/>
          </p:cNvSpPr>
          <p:nvPr>
            <p:ph type="title" hasCustomPrompt="1"/>
          </p:nvPr>
        </p:nvSpPr>
        <p:spPr>
          <a:xfrm>
            <a:off x="3265714" y="961085"/>
            <a:ext cx="5645021" cy="4935830"/>
          </a:xfrm>
        </p:spPr>
        <p:txBody>
          <a:bodyPr tIns="576000" anchor="ctr" anchorCtr="0">
            <a:noAutofit/>
          </a:bodyPr>
          <a:lstStyle>
            <a:lvl1pPr algn="ctr">
              <a:lnSpc>
                <a:spcPct val="70000"/>
              </a:lnSpc>
              <a:defRPr sz="10000"/>
            </a:lvl1pPr>
          </a:lstStyle>
          <a:p>
            <a:r>
              <a:rPr lang="nl-NL" dirty="0"/>
              <a:t>[titel]</a:t>
            </a:r>
          </a:p>
        </p:txBody>
      </p:sp>
    </p:spTree>
    <p:extLst>
      <p:ext uri="{BB962C8B-B14F-4D97-AF65-F5344CB8AC3E}">
        <p14:creationId xmlns:p14="http://schemas.microsoft.com/office/powerpoint/2010/main" val="3894348313"/>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ussendia 7">
    <p:bg>
      <p:bgRef idx="1001">
        <a:schemeClr val="bg1"/>
      </p:bgRef>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9B900ADF-C83B-8575-BD0B-B07C3605675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3686175"/>
            <a:ext cx="3171825" cy="3171825"/>
          </a:xfrm>
          <a:prstGeom prst="rect">
            <a:avLst/>
          </a:prstGeom>
        </p:spPr>
      </p:pic>
      <p:pic>
        <p:nvPicPr>
          <p:cNvPr id="4" name="Graphic 3">
            <a:extLst>
              <a:ext uri="{FF2B5EF4-FFF2-40B4-BE49-F238E27FC236}">
                <a16:creationId xmlns:a16="http://schemas.microsoft.com/office/drawing/2014/main" id="{2797AF70-2FB9-7EE7-77C2-905CE2848F8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20175" y="3284949"/>
            <a:ext cx="3171825" cy="3171825"/>
          </a:xfrm>
          <a:prstGeom prst="rect">
            <a:avLst/>
          </a:prstGeom>
        </p:spPr>
      </p:pic>
      <p:pic>
        <p:nvPicPr>
          <p:cNvPr id="5" name="Graphic 4">
            <a:extLst>
              <a:ext uri="{FF2B5EF4-FFF2-40B4-BE49-F238E27FC236}">
                <a16:creationId xmlns:a16="http://schemas.microsoft.com/office/drawing/2014/main" id="{C4C45D3F-F972-0143-32C3-B1A1D6AFAF2D}"/>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020175" y="0"/>
            <a:ext cx="3171825" cy="3171825"/>
          </a:xfrm>
          <a:prstGeom prst="rect">
            <a:avLst/>
          </a:prstGeom>
        </p:spPr>
      </p:pic>
      <p:sp>
        <p:nvSpPr>
          <p:cNvPr id="2" name="Titel 1">
            <a:extLst>
              <a:ext uri="{FF2B5EF4-FFF2-40B4-BE49-F238E27FC236}">
                <a16:creationId xmlns:a16="http://schemas.microsoft.com/office/drawing/2014/main" id="{5A09F9FE-AD28-9851-0007-05ED1C1E6125}"/>
              </a:ext>
            </a:extLst>
          </p:cNvPr>
          <p:cNvSpPr>
            <a:spLocks noGrp="1"/>
          </p:cNvSpPr>
          <p:nvPr>
            <p:ph type="title" hasCustomPrompt="1"/>
          </p:nvPr>
        </p:nvSpPr>
        <p:spPr>
          <a:xfrm>
            <a:off x="3265714" y="961085"/>
            <a:ext cx="5645021" cy="4935830"/>
          </a:xfrm>
        </p:spPr>
        <p:txBody>
          <a:bodyPr tIns="576000" anchor="ctr" anchorCtr="0">
            <a:noAutofit/>
          </a:bodyPr>
          <a:lstStyle>
            <a:lvl1pPr algn="ctr">
              <a:lnSpc>
                <a:spcPct val="70000"/>
              </a:lnSpc>
              <a:defRPr sz="10000"/>
            </a:lvl1pPr>
          </a:lstStyle>
          <a:p>
            <a:r>
              <a:rPr lang="nl-NL" dirty="0"/>
              <a:t>[titel]</a:t>
            </a:r>
          </a:p>
        </p:txBody>
      </p:sp>
    </p:spTree>
    <p:extLst>
      <p:ext uri="{BB962C8B-B14F-4D97-AF65-F5344CB8AC3E}">
        <p14:creationId xmlns:p14="http://schemas.microsoft.com/office/powerpoint/2010/main" val="2713835723"/>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Alleen achtergrond 1">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74BEE8B4-CC41-FB18-8F8E-4FA8E8C37725}"/>
              </a:ext>
            </a:extLst>
          </p:cNvPr>
          <p:cNvSpPr/>
          <p:nvPr userDrawn="1"/>
        </p:nvSpPr>
        <p:spPr>
          <a:xfrm>
            <a:off x="428" y="0"/>
            <a:ext cx="6095572" cy="6857615"/>
          </a:xfrm>
          <a:custGeom>
            <a:avLst/>
            <a:gdLst/>
            <a:ahLst/>
            <a:cxnLst/>
            <a:rect l="l" t="t" r="r" b="b"/>
            <a:pathLst>
              <a:path w="10052050" h="11308715">
                <a:moveTo>
                  <a:pt x="10052049" y="0"/>
                </a:moveTo>
                <a:lnTo>
                  <a:pt x="0" y="0"/>
                </a:lnTo>
                <a:lnTo>
                  <a:pt x="0" y="11308556"/>
                </a:lnTo>
                <a:lnTo>
                  <a:pt x="10052049" y="11308556"/>
                </a:lnTo>
                <a:lnTo>
                  <a:pt x="10052049" y="0"/>
                </a:lnTo>
                <a:close/>
              </a:path>
            </a:pathLst>
          </a:custGeom>
          <a:solidFill>
            <a:schemeClr val="accent3"/>
          </a:solidFill>
        </p:spPr>
        <p:txBody>
          <a:bodyPr wrap="square" lIns="0" tIns="0" rIns="0" bIns="0" rtlCol="0"/>
          <a:lstStyle/>
          <a:p>
            <a:endParaRPr/>
          </a:p>
        </p:txBody>
      </p:sp>
      <p:sp>
        <p:nvSpPr>
          <p:cNvPr id="3" name="object 4">
            <a:extLst>
              <a:ext uri="{FF2B5EF4-FFF2-40B4-BE49-F238E27FC236}">
                <a16:creationId xmlns:a16="http://schemas.microsoft.com/office/drawing/2014/main" id="{7997E562-67F7-1C15-219B-2476E4A8157E}"/>
              </a:ext>
            </a:extLst>
          </p:cNvPr>
          <p:cNvSpPr/>
          <p:nvPr userDrawn="1"/>
        </p:nvSpPr>
        <p:spPr>
          <a:xfrm>
            <a:off x="428" y="0"/>
            <a:ext cx="6095572" cy="6857615"/>
          </a:xfrm>
          <a:custGeom>
            <a:avLst/>
            <a:gdLst/>
            <a:ahLst/>
            <a:cxnLst/>
            <a:rect l="l" t="t" r="r" b="b"/>
            <a:pathLst>
              <a:path w="10052050" h="11308715">
                <a:moveTo>
                  <a:pt x="10052050" y="8793493"/>
                </a:moveTo>
                <a:lnTo>
                  <a:pt x="5235346" y="8793493"/>
                </a:lnTo>
                <a:lnTo>
                  <a:pt x="5235346" y="10049599"/>
                </a:lnTo>
                <a:lnTo>
                  <a:pt x="0" y="10049599"/>
                </a:lnTo>
                <a:lnTo>
                  <a:pt x="0" y="11305870"/>
                </a:lnTo>
                <a:lnTo>
                  <a:pt x="5235346" y="11305870"/>
                </a:lnTo>
                <a:lnTo>
                  <a:pt x="5235346" y="11308550"/>
                </a:lnTo>
                <a:lnTo>
                  <a:pt x="10052050" y="11308550"/>
                </a:lnTo>
                <a:lnTo>
                  <a:pt x="10052050" y="11305870"/>
                </a:lnTo>
                <a:lnTo>
                  <a:pt x="5235524" y="11305870"/>
                </a:lnTo>
                <a:lnTo>
                  <a:pt x="5235524" y="10049764"/>
                </a:lnTo>
                <a:lnTo>
                  <a:pt x="10052050" y="10049764"/>
                </a:lnTo>
                <a:lnTo>
                  <a:pt x="10052050" y="8793493"/>
                </a:lnTo>
                <a:close/>
              </a:path>
              <a:path w="10052050" h="11308715">
                <a:moveTo>
                  <a:pt x="10052050" y="1256118"/>
                </a:moveTo>
                <a:lnTo>
                  <a:pt x="5235524" y="1256118"/>
                </a:lnTo>
                <a:lnTo>
                  <a:pt x="5235524" y="0"/>
                </a:lnTo>
                <a:lnTo>
                  <a:pt x="0" y="0"/>
                </a:lnTo>
                <a:lnTo>
                  <a:pt x="0" y="1256284"/>
                </a:lnTo>
                <a:lnTo>
                  <a:pt x="5235346" y="1256284"/>
                </a:lnTo>
                <a:lnTo>
                  <a:pt x="5235346" y="2512403"/>
                </a:lnTo>
                <a:lnTo>
                  <a:pt x="0" y="2512403"/>
                </a:lnTo>
                <a:lnTo>
                  <a:pt x="0" y="3768687"/>
                </a:lnTo>
                <a:lnTo>
                  <a:pt x="5235346" y="3768687"/>
                </a:lnTo>
                <a:lnTo>
                  <a:pt x="5235346" y="5024806"/>
                </a:lnTo>
                <a:lnTo>
                  <a:pt x="0" y="5024806"/>
                </a:lnTo>
                <a:lnTo>
                  <a:pt x="0" y="6281090"/>
                </a:lnTo>
                <a:lnTo>
                  <a:pt x="5235346" y="6281090"/>
                </a:lnTo>
                <a:lnTo>
                  <a:pt x="5235346" y="7537196"/>
                </a:lnTo>
                <a:lnTo>
                  <a:pt x="0" y="7537196"/>
                </a:lnTo>
                <a:lnTo>
                  <a:pt x="0" y="8793480"/>
                </a:lnTo>
                <a:lnTo>
                  <a:pt x="5235524" y="8793480"/>
                </a:lnTo>
                <a:lnTo>
                  <a:pt x="5235524" y="7537374"/>
                </a:lnTo>
                <a:lnTo>
                  <a:pt x="10052050" y="7537374"/>
                </a:lnTo>
                <a:lnTo>
                  <a:pt x="10052050" y="6281090"/>
                </a:lnTo>
                <a:lnTo>
                  <a:pt x="5235524" y="6281090"/>
                </a:lnTo>
                <a:lnTo>
                  <a:pt x="5235524" y="5024971"/>
                </a:lnTo>
                <a:lnTo>
                  <a:pt x="10052050" y="5024971"/>
                </a:lnTo>
                <a:lnTo>
                  <a:pt x="10052050" y="3768687"/>
                </a:lnTo>
                <a:lnTo>
                  <a:pt x="5235524" y="3768687"/>
                </a:lnTo>
                <a:lnTo>
                  <a:pt x="5235524" y="2512403"/>
                </a:lnTo>
                <a:lnTo>
                  <a:pt x="10052050" y="2512403"/>
                </a:lnTo>
                <a:lnTo>
                  <a:pt x="10052050" y="1256118"/>
                </a:lnTo>
                <a:close/>
              </a:path>
            </a:pathLst>
          </a:custGeom>
          <a:solidFill>
            <a:schemeClr val="accent4"/>
          </a:solidFill>
        </p:spPr>
        <p:txBody>
          <a:bodyPr wrap="square" lIns="0" tIns="0" rIns="0" bIns="0" rtlCol="0"/>
          <a:lstStyle/>
          <a:p>
            <a:endParaRPr/>
          </a:p>
        </p:txBody>
      </p:sp>
    </p:spTree>
    <p:extLst>
      <p:ext uri="{BB962C8B-B14F-4D97-AF65-F5344CB8AC3E}">
        <p14:creationId xmlns:p14="http://schemas.microsoft.com/office/powerpoint/2010/main" val="14406165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Alleen achtergrond 2">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091D43D0-36E2-423B-649A-FFDFDE448141}"/>
              </a:ext>
            </a:extLst>
          </p:cNvPr>
          <p:cNvSpPr/>
          <p:nvPr userDrawn="1"/>
        </p:nvSpPr>
        <p:spPr>
          <a:xfrm>
            <a:off x="428" y="0"/>
            <a:ext cx="12189604" cy="6857615"/>
          </a:xfrm>
          <a:custGeom>
            <a:avLst/>
            <a:gdLst/>
            <a:ahLst/>
            <a:cxnLst/>
            <a:rect l="l" t="t" r="r" b="b"/>
            <a:pathLst>
              <a:path w="20101560" h="11308715">
                <a:moveTo>
                  <a:pt x="20101094" y="0"/>
                </a:moveTo>
                <a:lnTo>
                  <a:pt x="0" y="0"/>
                </a:lnTo>
                <a:lnTo>
                  <a:pt x="0" y="11308556"/>
                </a:lnTo>
                <a:lnTo>
                  <a:pt x="20101094" y="11308556"/>
                </a:lnTo>
                <a:lnTo>
                  <a:pt x="20101094" y="0"/>
                </a:lnTo>
                <a:close/>
              </a:path>
            </a:pathLst>
          </a:custGeom>
          <a:solidFill>
            <a:schemeClr val="accent3"/>
          </a:solidFill>
        </p:spPr>
        <p:txBody>
          <a:bodyPr wrap="square" lIns="0" tIns="0" rIns="0" bIns="0" rtlCol="0"/>
          <a:lstStyle/>
          <a:p>
            <a:endParaRPr/>
          </a:p>
        </p:txBody>
      </p:sp>
      <p:sp>
        <p:nvSpPr>
          <p:cNvPr id="5" name="object 4">
            <a:extLst>
              <a:ext uri="{FF2B5EF4-FFF2-40B4-BE49-F238E27FC236}">
                <a16:creationId xmlns:a16="http://schemas.microsoft.com/office/drawing/2014/main" id="{86CB2C8A-4547-1ED9-6928-88927641169C}"/>
              </a:ext>
            </a:extLst>
          </p:cNvPr>
          <p:cNvSpPr/>
          <p:nvPr userDrawn="1"/>
        </p:nvSpPr>
        <p:spPr>
          <a:xfrm>
            <a:off x="14213" y="3"/>
            <a:ext cx="12177667" cy="6829120"/>
          </a:xfrm>
          <a:custGeom>
            <a:avLst/>
            <a:gdLst/>
            <a:ahLst/>
            <a:cxnLst/>
            <a:rect l="l" t="t" r="r" b="b"/>
            <a:pathLst>
              <a:path w="20081875" h="11261725">
                <a:moveTo>
                  <a:pt x="1736483" y="11261281"/>
                </a:moveTo>
                <a:lnTo>
                  <a:pt x="0" y="9455328"/>
                </a:lnTo>
                <a:lnTo>
                  <a:pt x="0" y="11056861"/>
                </a:lnTo>
                <a:lnTo>
                  <a:pt x="196557" y="11261281"/>
                </a:lnTo>
                <a:lnTo>
                  <a:pt x="1736483" y="11261281"/>
                </a:lnTo>
                <a:close/>
              </a:path>
              <a:path w="20081875" h="11261725">
                <a:moveTo>
                  <a:pt x="2279421" y="2529370"/>
                </a:moveTo>
                <a:lnTo>
                  <a:pt x="0" y="158775"/>
                </a:lnTo>
                <a:lnTo>
                  <a:pt x="0" y="1760296"/>
                </a:lnTo>
                <a:lnTo>
                  <a:pt x="753846" y="2544305"/>
                </a:lnTo>
                <a:lnTo>
                  <a:pt x="0" y="3340150"/>
                </a:lnTo>
                <a:lnTo>
                  <a:pt x="0" y="4948390"/>
                </a:lnTo>
                <a:lnTo>
                  <a:pt x="2279421" y="2529370"/>
                </a:lnTo>
                <a:close/>
              </a:path>
              <a:path w="20081875" h="11261725">
                <a:moveTo>
                  <a:pt x="5526976" y="2537574"/>
                </a:moveTo>
                <a:lnTo>
                  <a:pt x="3087001" y="0"/>
                </a:lnTo>
                <a:lnTo>
                  <a:pt x="1547063" y="0"/>
                </a:lnTo>
                <a:lnTo>
                  <a:pt x="4001414" y="2552509"/>
                </a:lnTo>
                <a:lnTo>
                  <a:pt x="0" y="6880568"/>
                </a:lnTo>
                <a:lnTo>
                  <a:pt x="0" y="8515718"/>
                </a:lnTo>
                <a:lnTo>
                  <a:pt x="5526976" y="2537574"/>
                </a:lnTo>
                <a:close/>
              </a:path>
              <a:path w="20081875" h="11261725">
                <a:moveTo>
                  <a:pt x="8564308" y="2537574"/>
                </a:moveTo>
                <a:lnTo>
                  <a:pt x="6124333" y="0"/>
                </a:lnTo>
                <a:lnTo>
                  <a:pt x="4584408" y="0"/>
                </a:lnTo>
                <a:lnTo>
                  <a:pt x="7038746" y="2552509"/>
                </a:lnTo>
                <a:lnTo>
                  <a:pt x="1068908" y="9009685"/>
                </a:lnTo>
                <a:lnTo>
                  <a:pt x="3233890" y="11261281"/>
                </a:lnTo>
                <a:lnTo>
                  <a:pt x="4773828" y="11261281"/>
                </a:lnTo>
                <a:lnTo>
                  <a:pt x="2594470" y="8994737"/>
                </a:lnTo>
                <a:lnTo>
                  <a:pt x="8564308" y="2537574"/>
                </a:lnTo>
                <a:close/>
              </a:path>
              <a:path w="20081875" h="11261725">
                <a:moveTo>
                  <a:pt x="11601653" y="2537574"/>
                </a:moveTo>
                <a:lnTo>
                  <a:pt x="9161678" y="0"/>
                </a:lnTo>
                <a:lnTo>
                  <a:pt x="7621740" y="0"/>
                </a:lnTo>
                <a:lnTo>
                  <a:pt x="10076091" y="2552509"/>
                </a:lnTo>
                <a:lnTo>
                  <a:pt x="4106240" y="9009685"/>
                </a:lnTo>
                <a:lnTo>
                  <a:pt x="6271234" y="11261281"/>
                </a:lnTo>
                <a:lnTo>
                  <a:pt x="7811173" y="11261281"/>
                </a:lnTo>
                <a:lnTo>
                  <a:pt x="5631815" y="8994737"/>
                </a:lnTo>
                <a:lnTo>
                  <a:pt x="11601653" y="2537574"/>
                </a:lnTo>
                <a:close/>
              </a:path>
              <a:path w="20081875" h="11261725">
                <a:moveTo>
                  <a:pt x="15034235" y="2461603"/>
                </a:moveTo>
                <a:lnTo>
                  <a:pt x="12667310" y="0"/>
                </a:lnTo>
                <a:lnTo>
                  <a:pt x="11127384" y="0"/>
                </a:lnTo>
                <a:lnTo>
                  <a:pt x="13508673" y="2476538"/>
                </a:lnTo>
                <a:lnTo>
                  <a:pt x="10790631" y="5345989"/>
                </a:lnTo>
                <a:lnTo>
                  <a:pt x="10785183" y="5340528"/>
                </a:lnTo>
                <a:lnTo>
                  <a:pt x="7392949" y="9009685"/>
                </a:lnTo>
                <a:lnTo>
                  <a:pt x="9557944" y="11261268"/>
                </a:lnTo>
                <a:lnTo>
                  <a:pt x="11097870" y="11261268"/>
                </a:lnTo>
                <a:lnTo>
                  <a:pt x="8918511" y="8994750"/>
                </a:lnTo>
                <a:lnTo>
                  <a:pt x="11566487" y="6130607"/>
                </a:lnTo>
                <a:lnTo>
                  <a:pt x="11571897" y="6136005"/>
                </a:lnTo>
                <a:lnTo>
                  <a:pt x="15034235" y="2461603"/>
                </a:lnTo>
                <a:close/>
              </a:path>
              <a:path w="20081875" h="11261725">
                <a:moveTo>
                  <a:pt x="18281777" y="2469807"/>
                </a:moveTo>
                <a:lnTo>
                  <a:pt x="15906966" y="0"/>
                </a:lnTo>
                <a:lnTo>
                  <a:pt x="14367040" y="0"/>
                </a:lnTo>
                <a:lnTo>
                  <a:pt x="16756215" y="2484742"/>
                </a:lnTo>
                <a:lnTo>
                  <a:pt x="10786377" y="8941918"/>
                </a:lnTo>
                <a:lnTo>
                  <a:pt x="13016535" y="11261281"/>
                </a:lnTo>
                <a:lnTo>
                  <a:pt x="14556461" y="11261281"/>
                </a:lnTo>
                <a:lnTo>
                  <a:pt x="12311939" y="8926982"/>
                </a:lnTo>
                <a:lnTo>
                  <a:pt x="18281777" y="2469807"/>
                </a:lnTo>
                <a:close/>
              </a:path>
              <a:path w="20081875" h="11261725">
                <a:moveTo>
                  <a:pt x="20081355" y="5458739"/>
                </a:moveTo>
                <a:lnTo>
                  <a:pt x="16861054" y="8941918"/>
                </a:lnTo>
                <a:lnTo>
                  <a:pt x="19091212" y="11261268"/>
                </a:lnTo>
                <a:lnTo>
                  <a:pt x="20081355" y="11261268"/>
                </a:lnTo>
                <a:lnTo>
                  <a:pt x="20081355" y="10689501"/>
                </a:lnTo>
                <a:lnTo>
                  <a:pt x="18386629" y="8926995"/>
                </a:lnTo>
                <a:lnTo>
                  <a:pt x="20081355" y="7093902"/>
                </a:lnTo>
                <a:lnTo>
                  <a:pt x="20081355" y="5458739"/>
                </a:lnTo>
                <a:close/>
              </a:path>
              <a:path w="20081875" h="11261725">
                <a:moveTo>
                  <a:pt x="20081355" y="1182535"/>
                </a:moveTo>
                <a:lnTo>
                  <a:pt x="18944311" y="0"/>
                </a:lnTo>
                <a:lnTo>
                  <a:pt x="17404385" y="0"/>
                </a:lnTo>
                <a:lnTo>
                  <a:pt x="19793560" y="2484742"/>
                </a:lnTo>
                <a:lnTo>
                  <a:pt x="13823722" y="8941918"/>
                </a:lnTo>
                <a:lnTo>
                  <a:pt x="16053867" y="11261281"/>
                </a:lnTo>
                <a:lnTo>
                  <a:pt x="17593793" y="11261281"/>
                </a:lnTo>
                <a:lnTo>
                  <a:pt x="15349284" y="8926982"/>
                </a:lnTo>
                <a:lnTo>
                  <a:pt x="20081355" y="3808615"/>
                </a:lnTo>
                <a:lnTo>
                  <a:pt x="20081355" y="1182535"/>
                </a:lnTo>
                <a:close/>
              </a:path>
            </a:pathLst>
          </a:custGeom>
          <a:solidFill>
            <a:schemeClr val="accent4"/>
          </a:solidFill>
        </p:spPr>
        <p:txBody>
          <a:bodyPr wrap="square" lIns="0" tIns="0" rIns="0" bIns="0" rtlCol="0"/>
          <a:lstStyle/>
          <a:p>
            <a:endParaRPr/>
          </a:p>
        </p:txBody>
      </p:sp>
      <p:sp>
        <p:nvSpPr>
          <p:cNvPr id="6" name="object 5">
            <a:extLst>
              <a:ext uri="{FF2B5EF4-FFF2-40B4-BE49-F238E27FC236}">
                <a16:creationId xmlns:a16="http://schemas.microsoft.com/office/drawing/2014/main" id="{F7BF38BB-2815-B42C-7BED-0218BF59E504}"/>
              </a:ext>
            </a:extLst>
          </p:cNvPr>
          <p:cNvSpPr/>
          <p:nvPr userDrawn="1"/>
        </p:nvSpPr>
        <p:spPr>
          <a:xfrm>
            <a:off x="1138579" y="969545"/>
            <a:ext cx="9913102" cy="4887624"/>
          </a:xfrm>
          <a:custGeom>
            <a:avLst/>
            <a:gdLst/>
            <a:ahLst/>
            <a:cxnLst/>
            <a:rect l="l" t="t" r="r" b="b"/>
            <a:pathLst>
              <a:path w="16347440" h="8060055">
                <a:moveTo>
                  <a:pt x="16347324" y="0"/>
                </a:moveTo>
                <a:lnTo>
                  <a:pt x="0" y="0"/>
                </a:lnTo>
                <a:lnTo>
                  <a:pt x="0" y="8059482"/>
                </a:lnTo>
                <a:lnTo>
                  <a:pt x="16347324" y="8059482"/>
                </a:lnTo>
                <a:lnTo>
                  <a:pt x="16347324" y="0"/>
                </a:lnTo>
                <a:close/>
              </a:path>
            </a:pathLst>
          </a:custGeom>
          <a:solidFill>
            <a:schemeClr val="bg1"/>
          </a:solidFill>
        </p:spPr>
        <p:txBody>
          <a:bodyPr wrap="square" lIns="0" tIns="0" rIns="0" bIns="0" rtlCol="0"/>
          <a:lstStyle/>
          <a:p>
            <a:endParaRPr/>
          </a:p>
        </p:txBody>
      </p:sp>
    </p:spTree>
    <p:extLst>
      <p:ext uri="{BB962C8B-B14F-4D97-AF65-F5344CB8AC3E}">
        <p14:creationId xmlns:p14="http://schemas.microsoft.com/office/powerpoint/2010/main" val="1833513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2">
    <p:bg>
      <p:bgRef idx="1001">
        <a:schemeClr val="bg1"/>
      </p:bgRef>
    </p:bg>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674CF724-D228-79DA-D2C2-2E75E76D2BD5}"/>
              </a:ext>
            </a:extLst>
          </p:cNvPr>
          <p:cNvSpPr>
            <a:spLocks noGrp="1"/>
          </p:cNvSpPr>
          <p:nvPr>
            <p:ph type="ctrTitle" hasCustomPrompt="1"/>
          </p:nvPr>
        </p:nvSpPr>
        <p:spPr>
          <a:xfrm>
            <a:off x="3284047" y="2919878"/>
            <a:ext cx="6859675" cy="1314450"/>
          </a:xfrm>
        </p:spPr>
        <p:txBody>
          <a:bodyPr anchor="t" anchorCtr="0">
            <a:normAutofit/>
          </a:bodyPr>
          <a:lstStyle>
            <a:lvl1pPr algn="ctr">
              <a:defRPr sz="4400"/>
            </a:lvl1pPr>
          </a:lstStyle>
          <a:p>
            <a:r>
              <a:rPr lang="nl-NL" dirty="0"/>
              <a:t>[titel]</a:t>
            </a:r>
          </a:p>
        </p:txBody>
      </p:sp>
      <p:sp>
        <p:nvSpPr>
          <p:cNvPr id="4" name="object 2">
            <a:extLst>
              <a:ext uri="{FF2B5EF4-FFF2-40B4-BE49-F238E27FC236}">
                <a16:creationId xmlns:a16="http://schemas.microsoft.com/office/drawing/2014/main" id="{3600F509-0459-50E6-2A04-0EBA69FAB837}"/>
              </a:ext>
            </a:extLst>
          </p:cNvPr>
          <p:cNvSpPr/>
          <p:nvPr userDrawn="1"/>
        </p:nvSpPr>
        <p:spPr>
          <a:xfrm>
            <a:off x="2868735" y="3"/>
            <a:ext cx="2169454" cy="2142114"/>
          </a:xfrm>
          <a:custGeom>
            <a:avLst/>
            <a:gdLst/>
            <a:ahLst/>
            <a:cxnLst/>
            <a:rect l="l" t="t" r="r" b="b"/>
            <a:pathLst>
              <a:path w="3577590" h="3532504">
                <a:moveTo>
                  <a:pt x="822159" y="3532009"/>
                </a:moveTo>
                <a:lnTo>
                  <a:pt x="0" y="2720200"/>
                </a:lnTo>
                <a:lnTo>
                  <a:pt x="0" y="3102889"/>
                </a:lnTo>
                <a:lnTo>
                  <a:pt x="434555" y="3532009"/>
                </a:lnTo>
                <a:lnTo>
                  <a:pt x="822159" y="3532009"/>
                </a:lnTo>
                <a:close/>
              </a:path>
              <a:path w="3577590" h="3532504">
                <a:moveTo>
                  <a:pt x="1796148" y="3531984"/>
                </a:moveTo>
                <a:lnTo>
                  <a:pt x="0" y="1758467"/>
                </a:lnTo>
                <a:lnTo>
                  <a:pt x="0" y="2141105"/>
                </a:lnTo>
                <a:lnTo>
                  <a:pt x="1408620" y="3531984"/>
                </a:lnTo>
                <a:lnTo>
                  <a:pt x="1796148" y="3531984"/>
                </a:lnTo>
                <a:close/>
              </a:path>
              <a:path w="3577590" h="3532504">
                <a:moveTo>
                  <a:pt x="2770200" y="3531997"/>
                </a:moveTo>
                <a:lnTo>
                  <a:pt x="0" y="796683"/>
                </a:lnTo>
                <a:lnTo>
                  <a:pt x="0" y="1179398"/>
                </a:lnTo>
                <a:lnTo>
                  <a:pt x="2382647" y="3531997"/>
                </a:lnTo>
                <a:lnTo>
                  <a:pt x="2770200" y="3531997"/>
                </a:lnTo>
                <a:close/>
              </a:path>
              <a:path w="3577590" h="3532504">
                <a:moveTo>
                  <a:pt x="3577044" y="3366947"/>
                </a:moveTo>
                <a:lnTo>
                  <a:pt x="167144" y="12"/>
                </a:lnTo>
                <a:lnTo>
                  <a:pt x="0" y="12"/>
                </a:lnTo>
                <a:lnTo>
                  <a:pt x="0" y="217652"/>
                </a:lnTo>
                <a:lnTo>
                  <a:pt x="3356635" y="3531997"/>
                </a:lnTo>
                <a:lnTo>
                  <a:pt x="3577044" y="3531997"/>
                </a:lnTo>
                <a:lnTo>
                  <a:pt x="3577044" y="3366947"/>
                </a:lnTo>
                <a:close/>
              </a:path>
              <a:path w="3577590" h="3532504">
                <a:moveTo>
                  <a:pt x="3577044" y="1443443"/>
                </a:moveTo>
                <a:lnTo>
                  <a:pt x="2115210" y="12"/>
                </a:lnTo>
                <a:lnTo>
                  <a:pt x="1727631" y="12"/>
                </a:lnTo>
                <a:lnTo>
                  <a:pt x="3577044" y="1826094"/>
                </a:lnTo>
                <a:lnTo>
                  <a:pt x="3577044" y="1443443"/>
                </a:lnTo>
                <a:close/>
              </a:path>
              <a:path w="3577590" h="3532504">
                <a:moveTo>
                  <a:pt x="3577044" y="481698"/>
                </a:moveTo>
                <a:lnTo>
                  <a:pt x="3089186" y="0"/>
                </a:lnTo>
                <a:lnTo>
                  <a:pt x="2701671" y="0"/>
                </a:lnTo>
                <a:lnTo>
                  <a:pt x="3577044" y="864362"/>
                </a:lnTo>
                <a:lnTo>
                  <a:pt x="3577044" y="481698"/>
                </a:lnTo>
                <a:close/>
              </a:path>
              <a:path w="3577590" h="3532504">
                <a:moveTo>
                  <a:pt x="3577056" y="2405189"/>
                </a:moveTo>
                <a:lnTo>
                  <a:pt x="1141209" y="12"/>
                </a:lnTo>
                <a:lnTo>
                  <a:pt x="753643" y="12"/>
                </a:lnTo>
                <a:lnTo>
                  <a:pt x="3577056" y="2787878"/>
                </a:lnTo>
                <a:lnTo>
                  <a:pt x="3577056" y="2405189"/>
                </a:lnTo>
                <a:close/>
              </a:path>
            </a:pathLst>
          </a:custGeom>
          <a:solidFill>
            <a:schemeClr val="tx1"/>
          </a:solidFill>
        </p:spPr>
        <p:txBody>
          <a:bodyPr wrap="square" lIns="0" tIns="0" rIns="0" bIns="0" rtlCol="0"/>
          <a:lstStyle/>
          <a:p>
            <a:endParaRPr/>
          </a:p>
        </p:txBody>
      </p:sp>
      <p:sp>
        <p:nvSpPr>
          <p:cNvPr id="6" name="object 3">
            <a:extLst>
              <a:ext uri="{FF2B5EF4-FFF2-40B4-BE49-F238E27FC236}">
                <a16:creationId xmlns:a16="http://schemas.microsoft.com/office/drawing/2014/main" id="{DC007222-1048-18AC-52C9-66BC6C7BD32D}"/>
              </a:ext>
            </a:extLst>
          </p:cNvPr>
          <p:cNvSpPr/>
          <p:nvPr userDrawn="1"/>
        </p:nvSpPr>
        <p:spPr>
          <a:xfrm>
            <a:off x="10896321" y="9137"/>
            <a:ext cx="1295357" cy="2543351"/>
          </a:xfrm>
          <a:custGeom>
            <a:avLst/>
            <a:gdLst/>
            <a:ahLst/>
            <a:cxnLst/>
            <a:rect l="l" t="t" r="r" b="b"/>
            <a:pathLst>
              <a:path w="2136140" h="4194175">
                <a:moveTo>
                  <a:pt x="2135955" y="0"/>
                </a:moveTo>
                <a:lnTo>
                  <a:pt x="0" y="0"/>
                </a:lnTo>
                <a:lnTo>
                  <a:pt x="0" y="4193987"/>
                </a:lnTo>
                <a:lnTo>
                  <a:pt x="2135955" y="4193987"/>
                </a:lnTo>
                <a:lnTo>
                  <a:pt x="2135955" y="0"/>
                </a:lnTo>
                <a:close/>
              </a:path>
            </a:pathLst>
          </a:custGeom>
          <a:solidFill>
            <a:schemeClr val="accent3"/>
          </a:solidFill>
        </p:spPr>
        <p:txBody>
          <a:bodyPr wrap="square" lIns="0" tIns="0" rIns="0" bIns="0" rtlCol="0"/>
          <a:lstStyle/>
          <a:p>
            <a:endParaRPr/>
          </a:p>
        </p:txBody>
      </p:sp>
      <p:sp>
        <p:nvSpPr>
          <p:cNvPr id="7" name="object 4">
            <a:extLst>
              <a:ext uri="{FF2B5EF4-FFF2-40B4-BE49-F238E27FC236}">
                <a16:creationId xmlns:a16="http://schemas.microsoft.com/office/drawing/2014/main" id="{66D51DF4-0B06-6AC0-17F3-105671CBD7B6}"/>
              </a:ext>
            </a:extLst>
          </p:cNvPr>
          <p:cNvSpPr/>
          <p:nvPr userDrawn="1"/>
        </p:nvSpPr>
        <p:spPr>
          <a:xfrm>
            <a:off x="10440483" y="2591974"/>
            <a:ext cx="1751274" cy="1761670"/>
          </a:xfrm>
          <a:custGeom>
            <a:avLst/>
            <a:gdLst/>
            <a:ahLst/>
            <a:cxnLst/>
            <a:rect l="l" t="t" r="r" b="b"/>
            <a:pathLst>
              <a:path w="2887980" h="2905125">
                <a:moveTo>
                  <a:pt x="2887662" y="2182723"/>
                </a:moveTo>
                <a:lnTo>
                  <a:pt x="2165553" y="1460601"/>
                </a:lnTo>
                <a:lnTo>
                  <a:pt x="1443837" y="2182304"/>
                </a:lnTo>
                <a:lnTo>
                  <a:pt x="722122" y="1460576"/>
                </a:lnTo>
                <a:lnTo>
                  <a:pt x="0" y="2182698"/>
                </a:lnTo>
                <a:lnTo>
                  <a:pt x="722122" y="2904820"/>
                </a:lnTo>
                <a:lnTo>
                  <a:pt x="1443837" y="2183104"/>
                </a:lnTo>
                <a:lnTo>
                  <a:pt x="2165566" y="2904820"/>
                </a:lnTo>
                <a:lnTo>
                  <a:pt x="2887662" y="2182723"/>
                </a:lnTo>
                <a:close/>
              </a:path>
              <a:path w="2887980" h="2905125">
                <a:moveTo>
                  <a:pt x="2887662" y="722122"/>
                </a:moveTo>
                <a:lnTo>
                  <a:pt x="2165540" y="0"/>
                </a:lnTo>
                <a:lnTo>
                  <a:pt x="1443812" y="721728"/>
                </a:lnTo>
                <a:lnTo>
                  <a:pt x="722160" y="38"/>
                </a:lnTo>
                <a:lnTo>
                  <a:pt x="50" y="722134"/>
                </a:lnTo>
                <a:lnTo>
                  <a:pt x="722122" y="1444205"/>
                </a:lnTo>
                <a:lnTo>
                  <a:pt x="1443812" y="722528"/>
                </a:lnTo>
                <a:lnTo>
                  <a:pt x="2165540" y="1444231"/>
                </a:lnTo>
                <a:lnTo>
                  <a:pt x="2887662" y="722122"/>
                </a:lnTo>
                <a:close/>
              </a:path>
            </a:pathLst>
          </a:custGeom>
          <a:solidFill>
            <a:schemeClr val="tx1"/>
          </a:solidFill>
        </p:spPr>
        <p:txBody>
          <a:bodyPr wrap="square" lIns="0" tIns="0" rIns="0" bIns="0" rtlCol="0"/>
          <a:lstStyle/>
          <a:p>
            <a:endParaRPr/>
          </a:p>
        </p:txBody>
      </p:sp>
      <p:sp>
        <p:nvSpPr>
          <p:cNvPr id="8" name="object 5">
            <a:extLst>
              <a:ext uri="{FF2B5EF4-FFF2-40B4-BE49-F238E27FC236}">
                <a16:creationId xmlns:a16="http://schemas.microsoft.com/office/drawing/2014/main" id="{731273ED-1C7D-8129-632D-AF3CA1E250D9}"/>
              </a:ext>
            </a:extLst>
          </p:cNvPr>
          <p:cNvSpPr/>
          <p:nvPr userDrawn="1"/>
        </p:nvSpPr>
        <p:spPr>
          <a:xfrm>
            <a:off x="9620117" y="0"/>
            <a:ext cx="631891" cy="636512"/>
          </a:xfrm>
          <a:custGeom>
            <a:avLst/>
            <a:gdLst/>
            <a:ahLst/>
            <a:cxnLst/>
            <a:rect l="l" t="t" r="r" b="b"/>
            <a:pathLst>
              <a:path w="1042034" h="1049655">
                <a:moveTo>
                  <a:pt x="1041423" y="0"/>
                </a:moveTo>
                <a:lnTo>
                  <a:pt x="0" y="0"/>
                </a:lnTo>
                <a:lnTo>
                  <a:pt x="0" y="1049392"/>
                </a:lnTo>
                <a:lnTo>
                  <a:pt x="1041423" y="1049392"/>
                </a:lnTo>
                <a:lnTo>
                  <a:pt x="1041423" y="0"/>
                </a:lnTo>
                <a:close/>
              </a:path>
            </a:pathLst>
          </a:custGeom>
          <a:solidFill>
            <a:schemeClr val="accent4"/>
          </a:solidFill>
        </p:spPr>
        <p:txBody>
          <a:bodyPr wrap="square" lIns="0" tIns="0" rIns="0" bIns="0" rtlCol="0"/>
          <a:lstStyle/>
          <a:p>
            <a:endParaRPr/>
          </a:p>
        </p:txBody>
      </p:sp>
      <p:sp>
        <p:nvSpPr>
          <p:cNvPr id="9" name="object 6">
            <a:extLst>
              <a:ext uri="{FF2B5EF4-FFF2-40B4-BE49-F238E27FC236}">
                <a16:creationId xmlns:a16="http://schemas.microsoft.com/office/drawing/2014/main" id="{DD8159D0-C8D1-468A-51EC-731238C02138}"/>
              </a:ext>
            </a:extLst>
          </p:cNvPr>
          <p:cNvSpPr/>
          <p:nvPr userDrawn="1"/>
        </p:nvSpPr>
        <p:spPr>
          <a:xfrm>
            <a:off x="9620117" y="1916022"/>
            <a:ext cx="631891" cy="636512"/>
          </a:xfrm>
          <a:custGeom>
            <a:avLst/>
            <a:gdLst/>
            <a:ahLst/>
            <a:cxnLst/>
            <a:rect l="l" t="t" r="r" b="b"/>
            <a:pathLst>
              <a:path w="1042034" h="1049654">
                <a:moveTo>
                  <a:pt x="1041413" y="0"/>
                </a:moveTo>
                <a:lnTo>
                  <a:pt x="0" y="0"/>
                </a:lnTo>
                <a:lnTo>
                  <a:pt x="0" y="1049392"/>
                </a:lnTo>
                <a:lnTo>
                  <a:pt x="1041413" y="1049392"/>
                </a:lnTo>
                <a:lnTo>
                  <a:pt x="1041413" y="0"/>
                </a:lnTo>
                <a:close/>
              </a:path>
            </a:pathLst>
          </a:custGeom>
          <a:solidFill>
            <a:schemeClr val="accent4"/>
          </a:solidFill>
        </p:spPr>
        <p:txBody>
          <a:bodyPr wrap="square" lIns="0" tIns="0" rIns="0" bIns="0" rtlCol="0"/>
          <a:lstStyle/>
          <a:p>
            <a:endParaRPr/>
          </a:p>
        </p:txBody>
      </p:sp>
      <p:sp>
        <p:nvSpPr>
          <p:cNvPr id="10" name="object 7">
            <a:extLst>
              <a:ext uri="{FF2B5EF4-FFF2-40B4-BE49-F238E27FC236}">
                <a16:creationId xmlns:a16="http://schemas.microsoft.com/office/drawing/2014/main" id="{1A8A968E-16D9-03A8-7220-5FD1E96C5BF9}"/>
              </a:ext>
            </a:extLst>
          </p:cNvPr>
          <p:cNvSpPr/>
          <p:nvPr userDrawn="1"/>
        </p:nvSpPr>
        <p:spPr>
          <a:xfrm>
            <a:off x="11541016" y="1916022"/>
            <a:ext cx="631891" cy="636512"/>
          </a:xfrm>
          <a:custGeom>
            <a:avLst/>
            <a:gdLst/>
            <a:ahLst/>
            <a:cxnLst/>
            <a:rect l="l" t="t" r="r" b="b"/>
            <a:pathLst>
              <a:path w="1042034" h="1049654">
                <a:moveTo>
                  <a:pt x="1041413" y="0"/>
                </a:moveTo>
                <a:lnTo>
                  <a:pt x="0" y="0"/>
                </a:lnTo>
                <a:lnTo>
                  <a:pt x="0" y="1049392"/>
                </a:lnTo>
                <a:lnTo>
                  <a:pt x="1041413" y="1049392"/>
                </a:lnTo>
                <a:lnTo>
                  <a:pt x="1041413" y="0"/>
                </a:lnTo>
                <a:close/>
              </a:path>
            </a:pathLst>
          </a:custGeom>
          <a:solidFill>
            <a:schemeClr val="accent4"/>
          </a:solidFill>
        </p:spPr>
        <p:txBody>
          <a:bodyPr wrap="square" lIns="0" tIns="0" rIns="0" bIns="0" rtlCol="0"/>
          <a:lstStyle/>
          <a:p>
            <a:endParaRPr/>
          </a:p>
        </p:txBody>
      </p:sp>
      <p:sp>
        <p:nvSpPr>
          <p:cNvPr id="11" name="object 8">
            <a:extLst>
              <a:ext uri="{FF2B5EF4-FFF2-40B4-BE49-F238E27FC236}">
                <a16:creationId xmlns:a16="http://schemas.microsoft.com/office/drawing/2014/main" id="{46EB4499-97A4-6E33-BD16-D0378183D130}"/>
              </a:ext>
            </a:extLst>
          </p:cNvPr>
          <p:cNvSpPr/>
          <p:nvPr userDrawn="1"/>
        </p:nvSpPr>
        <p:spPr>
          <a:xfrm>
            <a:off x="10236068" y="3"/>
            <a:ext cx="1936490" cy="1920702"/>
          </a:xfrm>
          <a:custGeom>
            <a:avLst/>
            <a:gdLst/>
            <a:ahLst/>
            <a:cxnLst/>
            <a:rect l="l" t="t" r="r" b="b"/>
            <a:pathLst>
              <a:path w="3193415" h="3167380">
                <a:moveTo>
                  <a:pt x="2140127" y="1049388"/>
                </a:moveTo>
                <a:lnTo>
                  <a:pt x="0" y="1049388"/>
                </a:lnTo>
                <a:lnTo>
                  <a:pt x="0" y="3166986"/>
                </a:lnTo>
                <a:lnTo>
                  <a:pt x="2140127" y="3166986"/>
                </a:lnTo>
                <a:lnTo>
                  <a:pt x="2140127" y="1049388"/>
                </a:lnTo>
                <a:close/>
              </a:path>
              <a:path w="3193415" h="3167380">
                <a:moveTo>
                  <a:pt x="3193364" y="0"/>
                </a:moveTo>
                <a:lnTo>
                  <a:pt x="2151951" y="0"/>
                </a:lnTo>
                <a:lnTo>
                  <a:pt x="2151951" y="1049388"/>
                </a:lnTo>
                <a:lnTo>
                  <a:pt x="3193364" y="1049388"/>
                </a:lnTo>
                <a:lnTo>
                  <a:pt x="3193364" y="0"/>
                </a:lnTo>
                <a:close/>
              </a:path>
            </a:pathLst>
          </a:custGeom>
          <a:solidFill>
            <a:schemeClr val="accent4"/>
          </a:solidFill>
        </p:spPr>
        <p:txBody>
          <a:bodyPr wrap="square" lIns="0" tIns="0" rIns="0" bIns="0" rtlCol="0"/>
          <a:lstStyle/>
          <a:p>
            <a:endParaRPr/>
          </a:p>
        </p:txBody>
      </p:sp>
      <p:sp>
        <p:nvSpPr>
          <p:cNvPr id="12" name="object 9">
            <a:extLst>
              <a:ext uri="{FF2B5EF4-FFF2-40B4-BE49-F238E27FC236}">
                <a16:creationId xmlns:a16="http://schemas.microsoft.com/office/drawing/2014/main" id="{8EC93642-1F13-F033-644F-A28E82792E94}"/>
              </a:ext>
            </a:extLst>
          </p:cNvPr>
          <p:cNvSpPr/>
          <p:nvPr userDrawn="1"/>
        </p:nvSpPr>
        <p:spPr>
          <a:xfrm>
            <a:off x="428" y="0"/>
            <a:ext cx="2868346" cy="4821008"/>
          </a:xfrm>
          <a:custGeom>
            <a:avLst/>
            <a:gdLst/>
            <a:ahLst/>
            <a:cxnLst/>
            <a:rect l="l" t="t" r="r" b="b"/>
            <a:pathLst>
              <a:path w="4730115" h="7950200">
                <a:moveTo>
                  <a:pt x="4730054" y="0"/>
                </a:moveTo>
                <a:lnTo>
                  <a:pt x="0" y="0"/>
                </a:lnTo>
                <a:lnTo>
                  <a:pt x="0" y="7949726"/>
                </a:lnTo>
                <a:lnTo>
                  <a:pt x="4730054" y="7949726"/>
                </a:lnTo>
                <a:lnTo>
                  <a:pt x="4730054" y="0"/>
                </a:lnTo>
                <a:close/>
              </a:path>
            </a:pathLst>
          </a:custGeom>
          <a:solidFill>
            <a:schemeClr val="accent3"/>
          </a:solidFill>
        </p:spPr>
        <p:txBody>
          <a:bodyPr wrap="square" lIns="0" tIns="0" rIns="0" bIns="0" rtlCol="0"/>
          <a:lstStyle/>
          <a:p>
            <a:endParaRPr/>
          </a:p>
        </p:txBody>
      </p:sp>
      <p:pic>
        <p:nvPicPr>
          <p:cNvPr id="43" name="Graphic 42">
            <a:extLst>
              <a:ext uri="{FF2B5EF4-FFF2-40B4-BE49-F238E27FC236}">
                <a16:creationId xmlns:a16="http://schemas.microsoft.com/office/drawing/2014/main" id="{20D8A439-31FF-0D84-E287-75A69ED2177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91311" y="454692"/>
            <a:ext cx="2162175" cy="1314450"/>
          </a:xfrm>
          <a:prstGeom prst="rect">
            <a:avLst/>
          </a:prstGeom>
        </p:spPr>
      </p:pic>
      <p:pic>
        <p:nvPicPr>
          <p:cNvPr id="62" name="Graphic 61">
            <a:extLst>
              <a:ext uri="{FF2B5EF4-FFF2-40B4-BE49-F238E27FC236}">
                <a16:creationId xmlns:a16="http://schemas.microsoft.com/office/drawing/2014/main" id="{439A187A-E4AB-A63C-F7CE-CDC2B00F49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33728" y="5308239"/>
            <a:ext cx="1381125" cy="1371600"/>
          </a:xfrm>
          <a:prstGeom prst="rect">
            <a:avLst/>
          </a:prstGeom>
        </p:spPr>
      </p:pic>
      <p:sp>
        <p:nvSpPr>
          <p:cNvPr id="31" name="object 26">
            <a:extLst>
              <a:ext uri="{FF2B5EF4-FFF2-40B4-BE49-F238E27FC236}">
                <a16:creationId xmlns:a16="http://schemas.microsoft.com/office/drawing/2014/main" id="{A52DB305-78FC-3188-110B-A791F754E53C}"/>
              </a:ext>
            </a:extLst>
          </p:cNvPr>
          <p:cNvSpPr/>
          <p:nvPr userDrawn="1"/>
        </p:nvSpPr>
        <p:spPr>
          <a:xfrm>
            <a:off x="1451775" y="4002318"/>
            <a:ext cx="2202569" cy="2196023"/>
          </a:xfrm>
          <a:custGeom>
            <a:avLst/>
            <a:gdLst/>
            <a:ahLst/>
            <a:cxnLst/>
            <a:rect l="l" t="t" r="r" b="b"/>
            <a:pathLst>
              <a:path w="3632200" h="3621404">
                <a:moveTo>
                  <a:pt x="3631755" y="1823859"/>
                </a:moveTo>
                <a:lnTo>
                  <a:pt x="1794027" y="0"/>
                </a:lnTo>
                <a:lnTo>
                  <a:pt x="1807387" y="1793735"/>
                </a:lnTo>
                <a:lnTo>
                  <a:pt x="0" y="25"/>
                </a:lnTo>
                <a:lnTo>
                  <a:pt x="27025" y="3620833"/>
                </a:lnTo>
                <a:lnTo>
                  <a:pt x="1807832" y="1853565"/>
                </a:lnTo>
                <a:lnTo>
                  <a:pt x="1821014" y="3620833"/>
                </a:lnTo>
                <a:lnTo>
                  <a:pt x="3631755" y="1823859"/>
                </a:lnTo>
                <a:close/>
              </a:path>
            </a:pathLst>
          </a:custGeom>
          <a:solidFill>
            <a:schemeClr val="accent4"/>
          </a:solidFill>
        </p:spPr>
        <p:txBody>
          <a:bodyPr wrap="square" lIns="0" tIns="0" rIns="0" bIns="0" rtlCol="0"/>
          <a:lstStyle/>
          <a:p>
            <a:endParaRPr/>
          </a:p>
        </p:txBody>
      </p:sp>
    </p:spTree>
    <p:extLst>
      <p:ext uri="{BB962C8B-B14F-4D97-AF65-F5344CB8AC3E}">
        <p14:creationId xmlns:p14="http://schemas.microsoft.com/office/powerpoint/2010/main" val="3158821751"/>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Alleen achtergrond 3">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4789C39E-6AD9-5C0A-7060-2DACB83CEECA}"/>
              </a:ext>
            </a:extLst>
          </p:cNvPr>
          <p:cNvSpPr/>
          <p:nvPr userDrawn="1"/>
        </p:nvSpPr>
        <p:spPr>
          <a:xfrm>
            <a:off x="428" y="0"/>
            <a:ext cx="12189604" cy="6857615"/>
          </a:xfrm>
          <a:custGeom>
            <a:avLst/>
            <a:gdLst/>
            <a:ahLst/>
            <a:cxnLst/>
            <a:rect l="l" t="t" r="r" b="b"/>
            <a:pathLst>
              <a:path w="20101560" h="11308715">
                <a:moveTo>
                  <a:pt x="20101094" y="0"/>
                </a:moveTo>
                <a:lnTo>
                  <a:pt x="0" y="0"/>
                </a:lnTo>
                <a:lnTo>
                  <a:pt x="0" y="11308556"/>
                </a:lnTo>
                <a:lnTo>
                  <a:pt x="20101094" y="11308556"/>
                </a:lnTo>
                <a:lnTo>
                  <a:pt x="20101094" y="0"/>
                </a:lnTo>
                <a:close/>
              </a:path>
            </a:pathLst>
          </a:custGeom>
          <a:solidFill>
            <a:schemeClr val="accent3"/>
          </a:solidFill>
        </p:spPr>
        <p:txBody>
          <a:bodyPr wrap="square" lIns="0" tIns="0" rIns="0" bIns="0" rtlCol="0"/>
          <a:lstStyle/>
          <a:p>
            <a:endParaRPr/>
          </a:p>
        </p:txBody>
      </p:sp>
      <p:pic>
        <p:nvPicPr>
          <p:cNvPr id="26" name="Graphic 25">
            <a:extLst>
              <a:ext uri="{FF2B5EF4-FFF2-40B4-BE49-F238E27FC236}">
                <a16:creationId xmlns:a16="http://schemas.microsoft.com/office/drawing/2014/main" id="{487107D1-7266-C667-47A6-DAD484CF68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9525"/>
            <a:ext cx="12192000" cy="6838950"/>
          </a:xfrm>
          <a:prstGeom prst="rect">
            <a:avLst/>
          </a:prstGeom>
        </p:spPr>
      </p:pic>
      <p:sp>
        <p:nvSpPr>
          <p:cNvPr id="25" name="object 21">
            <a:extLst>
              <a:ext uri="{FF2B5EF4-FFF2-40B4-BE49-F238E27FC236}">
                <a16:creationId xmlns:a16="http://schemas.microsoft.com/office/drawing/2014/main" id="{D6B81675-823A-B2D7-3C20-2F32DFC0D186}"/>
              </a:ext>
            </a:extLst>
          </p:cNvPr>
          <p:cNvSpPr/>
          <p:nvPr/>
        </p:nvSpPr>
        <p:spPr>
          <a:xfrm>
            <a:off x="1034637" y="911218"/>
            <a:ext cx="10122962" cy="5035103"/>
          </a:xfrm>
          <a:custGeom>
            <a:avLst/>
            <a:gdLst/>
            <a:ahLst/>
            <a:cxnLst/>
            <a:rect l="l" t="t" r="r" b="b"/>
            <a:pathLst>
              <a:path w="16693515" h="8303259">
                <a:moveTo>
                  <a:pt x="16693125" y="0"/>
                </a:moveTo>
                <a:lnTo>
                  <a:pt x="0" y="0"/>
                </a:lnTo>
                <a:lnTo>
                  <a:pt x="0" y="8303213"/>
                </a:lnTo>
                <a:lnTo>
                  <a:pt x="16693125" y="8303213"/>
                </a:lnTo>
                <a:lnTo>
                  <a:pt x="16693125" y="0"/>
                </a:lnTo>
                <a:close/>
              </a:path>
            </a:pathLst>
          </a:custGeom>
          <a:solidFill>
            <a:schemeClr val="bg1"/>
          </a:solidFill>
        </p:spPr>
        <p:txBody>
          <a:bodyPr wrap="square" lIns="0" tIns="0" rIns="0" bIns="0" rtlCol="0"/>
          <a:lstStyle/>
          <a:p>
            <a:endParaRPr/>
          </a:p>
        </p:txBody>
      </p:sp>
    </p:spTree>
    <p:extLst>
      <p:ext uri="{BB962C8B-B14F-4D97-AF65-F5344CB8AC3E}">
        <p14:creationId xmlns:p14="http://schemas.microsoft.com/office/powerpoint/2010/main" val="33808349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Alleen achtergrond 4">
    <p:spTree>
      <p:nvGrpSpPr>
        <p:cNvPr id="1" name=""/>
        <p:cNvGrpSpPr/>
        <p:nvPr/>
      </p:nvGrpSpPr>
      <p:grpSpPr>
        <a:xfrm>
          <a:off x="0" y="0"/>
          <a:ext cx="0" cy="0"/>
          <a:chOff x="0" y="0"/>
          <a:chExt cx="0" cy="0"/>
        </a:xfrm>
      </p:grpSpPr>
      <p:sp>
        <p:nvSpPr>
          <p:cNvPr id="7" name="object 4">
            <a:extLst>
              <a:ext uri="{FF2B5EF4-FFF2-40B4-BE49-F238E27FC236}">
                <a16:creationId xmlns:a16="http://schemas.microsoft.com/office/drawing/2014/main" id="{9E1E76A6-B874-3242-13BE-DEC00BF4445D}"/>
              </a:ext>
            </a:extLst>
          </p:cNvPr>
          <p:cNvSpPr/>
          <p:nvPr userDrawn="1"/>
        </p:nvSpPr>
        <p:spPr>
          <a:xfrm>
            <a:off x="428" y="11"/>
            <a:ext cx="1995020" cy="1995020"/>
          </a:xfrm>
          <a:custGeom>
            <a:avLst/>
            <a:gdLst/>
            <a:ahLst/>
            <a:cxnLst/>
            <a:rect l="l" t="t" r="r" b="b"/>
            <a:pathLst>
              <a:path w="3289935" h="3289935">
                <a:moveTo>
                  <a:pt x="3289820" y="0"/>
                </a:moveTo>
                <a:lnTo>
                  <a:pt x="1638109" y="0"/>
                </a:lnTo>
                <a:lnTo>
                  <a:pt x="1589747" y="1155"/>
                </a:lnTo>
                <a:lnTo>
                  <a:pt x="1541729" y="3594"/>
                </a:lnTo>
                <a:lnTo>
                  <a:pt x="1494091" y="7366"/>
                </a:lnTo>
                <a:lnTo>
                  <a:pt x="1446834" y="12471"/>
                </a:lnTo>
                <a:lnTo>
                  <a:pt x="1399997" y="18884"/>
                </a:lnTo>
                <a:lnTo>
                  <a:pt x="1353578" y="26581"/>
                </a:lnTo>
                <a:lnTo>
                  <a:pt x="1307617" y="35547"/>
                </a:lnTo>
                <a:lnTo>
                  <a:pt x="1262113" y="45770"/>
                </a:lnTo>
                <a:lnTo>
                  <a:pt x="1217091" y="57213"/>
                </a:lnTo>
                <a:lnTo>
                  <a:pt x="1172578" y="69862"/>
                </a:lnTo>
                <a:lnTo>
                  <a:pt x="1128598" y="83718"/>
                </a:lnTo>
                <a:lnTo>
                  <a:pt x="1085151" y="98742"/>
                </a:lnTo>
                <a:lnTo>
                  <a:pt x="1042263" y="114909"/>
                </a:lnTo>
                <a:lnTo>
                  <a:pt x="999959" y="132219"/>
                </a:lnTo>
                <a:lnTo>
                  <a:pt x="958253" y="150660"/>
                </a:lnTo>
                <a:lnTo>
                  <a:pt x="917168" y="170180"/>
                </a:lnTo>
                <a:lnTo>
                  <a:pt x="876719" y="190792"/>
                </a:lnTo>
                <a:lnTo>
                  <a:pt x="836930" y="212458"/>
                </a:lnTo>
                <a:lnTo>
                  <a:pt x="797801" y="235165"/>
                </a:lnTo>
                <a:lnTo>
                  <a:pt x="759383" y="258889"/>
                </a:lnTo>
                <a:lnTo>
                  <a:pt x="721677" y="283629"/>
                </a:lnTo>
                <a:lnTo>
                  <a:pt x="684707" y="309346"/>
                </a:lnTo>
                <a:lnTo>
                  <a:pt x="648487" y="336029"/>
                </a:lnTo>
                <a:lnTo>
                  <a:pt x="613029" y="363664"/>
                </a:lnTo>
                <a:lnTo>
                  <a:pt x="578370" y="392214"/>
                </a:lnTo>
                <a:lnTo>
                  <a:pt x="544525" y="421690"/>
                </a:lnTo>
                <a:lnTo>
                  <a:pt x="511492" y="452043"/>
                </a:lnTo>
                <a:lnTo>
                  <a:pt x="479323" y="483273"/>
                </a:lnTo>
                <a:lnTo>
                  <a:pt x="448017" y="515353"/>
                </a:lnTo>
                <a:lnTo>
                  <a:pt x="417588" y="548271"/>
                </a:lnTo>
                <a:lnTo>
                  <a:pt x="388073" y="582002"/>
                </a:lnTo>
                <a:lnTo>
                  <a:pt x="359486" y="616534"/>
                </a:lnTo>
                <a:lnTo>
                  <a:pt x="331825" y="651827"/>
                </a:lnTo>
                <a:lnTo>
                  <a:pt x="305142" y="687895"/>
                </a:lnTo>
                <a:lnTo>
                  <a:pt x="279438" y="724700"/>
                </a:lnTo>
                <a:lnTo>
                  <a:pt x="254723" y="762215"/>
                </a:lnTo>
                <a:lnTo>
                  <a:pt x="231038" y="800442"/>
                </a:lnTo>
                <a:lnTo>
                  <a:pt x="208394" y="839343"/>
                </a:lnTo>
                <a:lnTo>
                  <a:pt x="186791" y="878916"/>
                </a:lnTo>
                <a:lnTo>
                  <a:pt x="166281" y="919124"/>
                </a:lnTo>
                <a:lnTo>
                  <a:pt x="146862" y="959967"/>
                </a:lnTo>
                <a:lnTo>
                  <a:pt x="128549" y="1001407"/>
                </a:lnTo>
                <a:lnTo>
                  <a:pt x="111379" y="1043444"/>
                </a:lnTo>
                <a:lnTo>
                  <a:pt x="95364" y="1086053"/>
                </a:lnTo>
                <a:lnTo>
                  <a:pt x="80518" y="1129207"/>
                </a:lnTo>
                <a:lnTo>
                  <a:pt x="66865" y="1172895"/>
                </a:lnTo>
                <a:lnTo>
                  <a:pt x="54419" y="1217091"/>
                </a:lnTo>
                <a:lnTo>
                  <a:pt x="43192" y="1261783"/>
                </a:lnTo>
                <a:lnTo>
                  <a:pt x="33223" y="1306944"/>
                </a:lnTo>
                <a:lnTo>
                  <a:pt x="24523" y="1352575"/>
                </a:lnTo>
                <a:lnTo>
                  <a:pt x="17106" y="1398625"/>
                </a:lnTo>
                <a:lnTo>
                  <a:pt x="10998" y="1445107"/>
                </a:lnTo>
                <a:lnTo>
                  <a:pt x="6210" y="1491983"/>
                </a:lnTo>
                <a:lnTo>
                  <a:pt x="2768" y="1539240"/>
                </a:lnTo>
                <a:lnTo>
                  <a:pt x="698" y="1586865"/>
                </a:lnTo>
                <a:lnTo>
                  <a:pt x="0" y="1634820"/>
                </a:lnTo>
                <a:lnTo>
                  <a:pt x="1638109" y="1634820"/>
                </a:lnTo>
                <a:lnTo>
                  <a:pt x="1589747" y="1635975"/>
                </a:lnTo>
                <a:lnTo>
                  <a:pt x="1541729" y="1638439"/>
                </a:lnTo>
                <a:lnTo>
                  <a:pt x="1494091" y="1642262"/>
                </a:lnTo>
                <a:lnTo>
                  <a:pt x="1446834" y="1647431"/>
                </a:lnTo>
                <a:lnTo>
                  <a:pt x="1399997" y="1653921"/>
                </a:lnTo>
                <a:lnTo>
                  <a:pt x="1353578" y="1661718"/>
                </a:lnTo>
                <a:lnTo>
                  <a:pt x="1307617" y="1670799"/>
                </a:lnTo>
                <a:lnTo>
                  <a:pt x="1262113" y="1681137"/>
                </a:lnTo>
                <a:lnTo>
                  <a:pt x="1217091" y="1692719"/>
                </a:lnTo>
                <a:lnTo>
                  <a:pt x="1172578" y="1705533"/>
                </a:lnTo>
                <a:lnTo>
                  <a:pt x="1128598" y="1719554"/>
                </a:lnTo>
                <a:lnTo>
                  <a:pt x="1085151" y="1734756"/>
                </a:lnTo>
                <a:lnTo>
                  <a:pt x="1042263" y="1751139"/>
                </a:lnTo>
                <a:lnTo>
                  <a:pt x="999959" y="1768665"/>
                </a:lnTo>
                <a:lnTo>
                  <a:pt x="958253" y="1787321"/>
                </a:lnTo>
                <a:lnTo>
                  <a:pt x="917168" y="1807083"/>
                </a:lnTo>
                <a:lnTo>
                  <a:pt x="876719" y="1827949"/>
                </a:lnTo>
                <a:lnTo>
                  <a:pt x="836930" y="1849882"/>
                </a:lnTo>
                <a:lnTo>
                  <a:pt x="797801" y="1872869"/>
                </a:lnTo>
                <a:lnTo>
                  <a:pt x="759383" y="1896897"/>
                </a:lnTo>
                <a:lnTo>
                  <a:pt x="721677" y="1921929"/>
                </a:lnTo>
                <a:lnTo>
                  <a:pt x="684707" y="1947964"/>
                </a:lnTo>
                <a:lnTo>
                  <a:pt x="648487" y="1974977"/>
                </a:lnTo>
                <a:lnTo>
                  <a:pt x="613029" y="2002955"/>
                </a:lnTo>
                <a:lnTo>
                  <a:pt x="578370" y="2031860"/>
                </a:lnTo>
                <a:lnTo>
                  <a:pt x="544525" y="2061692"/>
                </a:lnTo>
                <a:lnTo>
                  <a:pt x="511492" y="2092426"/>
                </a:lnTo>
                <a:lnTo>
                  <a:pt x="479323" y="2124049"/>
                </a:lnTo>
                <a:lnTo>
                  <a:pt x="448017" y="2156523"/>
                </a:lnTo>
                <a:lnTo>
                  <a:pt x="417588" y="2189848"/>
                </a:lnTo>
                <a:lnTo>
                  <a:pt x="388073" y="2223986"/>
                </a:lnTo>
                <a:lnTo>
                  <a:pt x="359486" y="2258949"/>
                </a:lnTo>
                <a:lnTo>
                  <a:pt x="331825" y="2294686"/>
                </a:lnTo>
                <a:lnTo>
                  <a:pt x="305142" y="2331186"/>
                </a:lnTo>
                <a:lnTo>
                  <a:pt x="279438" y="2368448"/>
                </a:lnTo>
                <a:lnTo>
                  <a:pt x="254723" y="2406421"/>
                </a:lnTo>
                <a:lnTo>
                  <a:pt x="231038" y="2445118"/>
                </a:lnTo>
                <a:lnTo>
                  <a:pt x="208394" y="2484501"/>
                </a:lnTo>
                <a:lnTo>
                  <a:pt x="186791" y="2524556"/>
                </a:lnTo>
                <a:lnTo>
                  <a:pt x="166281" y="2565273"/>
                </a:lnTo>
                <a:lnTo>
                  <a:pt x="146862" y="2606611"/>
                </a:lnTo>
                <a:lnTo>
                  <a:pt x="128549" y="2648572"/>
                </a:lnTo>
                <a:lnTo>
                  <a:pt x="111379" y="2691130"/>
                </a:lnTo>
                <a:lnTo>
                  <a:pt x="95364" y="2734259"/>
                </a:lnTo>
                <a:lnTo>
                  <a:pt x="80518" y="2777947"/>
                </a:lnTo>
                <a:lnTo>
                  <a:pt x="66865" y="2822168"/>
                </a:lnTo>
                <a:lnTo>
                  <a:pt x="54419" y="2866910"/>
                </a:lnTo>
                <a:lnTo>
                  <a:pt x="43192" y="2912148"/>
                </a:lnTo>
                <a:lnTo>
                  <a:pt x="33223" y="2957880"/>
                </a:lnTo>
                <a:lnTo>
                  <a:pt x="24523" y="3004058"/>
                </a:lnTo>
                <a:lnTo>
                  <a:pt x="17106" y="3050692"/>
                </a:lnTo>
                <a:lnTo>
                  <a:pt x="10998" y="3097746"/>
                </a:lnTo>
                <a:lnTo>
                  <a:pt x="6210" y="3145193"/>
                </a:lnTo>
                <a:lnTo>
                  <a:pt x="2768" y="3193034"/>
                </a:lnTo>
                <a:lnTo>
                  <a:pt x="698" y="3241243"/>
                </a:lnTo>
                <a:lnTo>
                  <a:pt x="0" y="3289795"/>
                </a:lnTo>
                <a:lnTo>
                  <a:pt x="1651711" y="3289795"/>
                </a:lnTo>
                <a:lnTo>
                  <a:pt x="1700085" y="3288639"/>
                </a:lnTo>
                <a:lnTo>
                  <a:pt x="1748091" y="3286175"/>
                </a:lnTo>
                <a:lnTo>
                  <a:pt x="1795729" y="3282353"/>
                </a:lnTo>
                <a:lnTo>
                  <a:pt x="1842985" y="3277184"/>
                </a:lnTo>
                <a:lnTo>
                  <a:pt x="1889823" y="3270694"/>
                </a:lnTo>
                <a:lnTo>
                  <a:pt x="1936242" y="3262896"/>
                </a:lnTo>
                <a:lnTo>
                  <a:pt x="1982203" y="3253816"/>
                </a:lnTo>
                <a:lnTo>
                  <a:pt x="2027707" y="3243478"/>
                </a:lnTo>
                <a:lnTo>
                  <a:pt x="2072728" y="3231896"/>
                </a:lnTo>
                <a:lnTo>
                  <a:pt x="2117242" y="3219081"/>
                </a:lnTo>
                <a:lnTo>
                  <a:pt x="2161222" y="3205061"/>
                </a:lnTo>
                <a:lnTo>
                  <a:pt x="2204669" y="3189859"/>
                </a:lnTo>
                <a:lnTo>
                  <a:pt x="2247557" y="3173476"/>
                </a:lnTo>
                <a:lnTo>
                  <a:pt x="2289860" y="3155950"/>
                </a:lnTo>
                <a:lnTo>
                  <a:pt x="2331567" y="3137293"/>
                </a:lnTo>
                <a:lnTo>
                  <a:pt x="2372652" y="3117532"/>
                </a:lnTo>
                <a:lnTo>
                  <a:pt x="2413101" y="3096666"/>
                </a:lnTo>
                <a:lnTo>
                  <a:pt x="2452903" y="3074733"/>
                </a:lnTo>
                <a:lnTo>
                  <a:pt x="2492019" y="3051746"/>
                </a:lnTo>
                <a:lnTo>
                  <a:pt x="2530437" y="3027718"/>
                </a:lnTo>
                <a:lnTo>
                  <a:pt x="2568143" y="3002686"/>
                </a:lnTo>
                <a:lnTo>
                  <a:pt x="2605113" y="2976651"/>
                </a:lnTo>
                <a:lnTo>
                  <a:pt x="2641333" y="2949638"/>
                </a:lnTo>
                <a:lnTo>
                  <a:pt x="2676791" y="2921660"/>
                </a:lnTo>
                <a:lnTo>
                  <a:pt x="2711450" y="2892755"/>
                </a:lnTo>
                <a:lnTo>
                  <a:pt x="2745295" y="2862923"/>
                </a:lnTo>
                <a:lnTo>
                  <a:pt x="2778328" y="2832189"/>
                </a:lnTo>
                <a:lnTo>
                  <a:pt x="2810497" y="2800566"/>
                </a:lnTo>
                <a:lnTo>
                  <a:pt x="2841802" y="2768092"/>
                </a:lnTo>
                <a:lnTo>
                  <a:pt x="2872232" y="2734767"/>
                </a:lnTo>
                <a:lnTo>
                  <a:pt x="2901746" y="2700629"/>
                </a:lnTo>
                <a:lnTo>
                  <a:pt x="2930347" y="2665666"/>
                </a:lnTo>
                <a:lnTo>
                  <a:pt x="2957995" y="2629928"/>
                </a:lnTo>
                <a:lnTo>
                  <a:pt x="2984677" y="2593429"/>
                </a:lnTo>
                <a:lnTo>
                  <a:pt x="3010382" y="2556167"/>
                </a:lnTo>
                <a:lnTo>
                  <a:pt x="3035096" y="2518194"/>
                </a:lnTo>
                <a:lnTo>
                  <a:pt x="3058782" y="2479497"/>
                </a:lnTo>
                <a:lnTo>
                  <a:pt x="3081439" y="2440114"/>
                </a:lnTo>
                <a:lnTo>
                  <a:pt x="3103029" y="2400058"/>
                </a:lnTo>
                <a:lnTo>
                  <a:pt x="3123539" y="2359342"/>
                </a:lnTo>
                <a:lnTo>
                  <a:pt x="3142958" y="2318004"/>
                </a:lnTo>
                <a:lnTo>
                  <a:pt x="3161271" y="2276043"/>
                </a:lnTo>
                <a:lnTo>
                  <a:pt x="3178441" y="2233485"/>
                </a:lnTo>
                <a:lnTo>
                  <a:pt x="3194456" y="2190356"/>
                </a:lnTo>
                <a:lnTo>
                  <a:pt x="3209302" y="2146681"/>
                </a:lnTo>
                <a:lnTo>
                  <a:pt x="3222968" y="2102446"/>
                </a:lnTo>
                <a:lnTo>
                  <a:pt x="3235414" y="2057704"/>
                </a:lnTo>
                <a:lnTo>
                  <a:pt x="3246628" y="2012467"/>
                </a:lnTo>
                <a:lnTo>
                  <a:pt x="3256597" y="1966734"/>
                </a:lnTo>
                <a:lnTo>
                  <a:pt x="3265297" y="1920557"/>
                </a:lnTo>
                <a:lnTo>
                  <a:pt x="3272713" y="1873923"/>
                </a:lnTo>
                <a:lnTo>
                  <a:pt x="3278822" y="1826882"/>
                </a:lnTo>
                <a:lnTo>
                  <a:pt x="3283610" y="1779422"/>
                </a:lnTo>
                <a:lnTo>
                  <a:pt x="3287052" y="1731581"/>
                </a:lnTo>
                <a:lnTo>
                  <a:pt x="3289122" y="1683372"/>
                </a:lnTo>
                <a:lnTo>
                  <a:pt x="3289820" y="1634820"/>
                </a:lnTo>
                <a:lnTo>
                  <a:pt x="1651711" y="1634820"/>
                </a:lnTo>
                <a:lnTo>
                  <a:pt x="1700085" y="1633677"/>
                </a:lnTo>
                <a:lnTo>
                  <a:pt x="1748091" y="1631238"/>
                </a:lnTo>
                <a:lnTo>
                  <a:pt x="1795729" y="1627454"/>
                </a:lnTo>
                <a:lnTo>
                  <a:pt x="1842985" y="1622348"/>
                </a:lnTo>
                <a:lnTo>
                  <a:pt x="1889823" y="1615935"/>
                </a:lnTo>
                <a:lnTo>
                  <a:pt x="1936242" y="1608239"/>
                </a:lnTo>
                <a:lnTo>
                  <a:pt x="1982203" y="1599272"/>
                </a:lnTo>
                <a:lnTo>
                  <a:pt x="2027707" y="1589062"/>
                </a:lnTo>
                <a:lnTo>
                  <a:pt x="2072728" y="1577619"/>
                </a:lnTo>
                <a:lnTo>
                  <a:pt x="2117242" y="1564957"/>
                </a:lnTo>
                <a:lnTo>
                  <a:pt x="2161222" y="1551114"/>
                </a:lnTo>
                <a:lnTo>
                  <a:pt x="2204669" y="1536090"/>
                </a:lnTo>
                <a:lnTo>
                  <a:pt x="2247557" y="1519910"/>
                </a:lnTo>
                <a:lnTo>
                  <a:pt x="2289860" y="1502600"/>
                </a:lnTo>
                <a:lnTo>
                  <a:pt x="2331567" y="1484172"/>
                </a:lnTo>
                <a:lnTo>
                  <a:pt x="2372652" y="1464640"/>
                </a:lnTo>
                <a:lnTo>
                  <a:pt x="2413101" y="1444040"/>
                </a:lnTo>
                <a:lnTo>
                  <a:pt x="2452903" y="1422374"/>
                </a:lnTo>
                <a:lnTo>
                  <a:pt x="2492019" y="1399667"/>
                </a:lnTo>
                <a:lnTo>
                  <a:pt x="2530437" y="1375930"/>
                </a:lnTo>
                <a:lnTo>
                  <a:pt x="2568143" y="1351191"/>
                </a:lnTo>
                <a:lnTo>
                  <a:pt x="2605113" y="1325473"/>
                </a:lnTo>
                <a:lnTo>
                  <a:pt x="2641333" y="1298790"/>
                </a:lnTo>
                <a:lnTo>
                  <a:pt x="2676791" y="1271168"/>
                </a:lnTo>
                <a:lnTo>
                  <a:pt x="2711450" y="1242606"/>
                </a:lnTo>
                <a:lnTo>
                  <a:pt x="2745295" y="1213142"/>
                </a:lnTo>
                <a:lnTo>
                  <a:pt x="2778328" y="1182776"/>
                </a:lnTo>
                <a:lnTo>
                  <a:pt x="2810497" y="1151547"/>
                </a:lnTo>
                <a:lnTo>
                  <a:pt x="2841802" y="1119466"/>
                </a:lnTo>
                <a:lnTo>
                  <a:pt x="2872232" y="1086548"/>
                </a:lnTo>
                <a:lnTo>
                  <a:pt x="2901746" y="1052817"/>
                </a:lnTo>
                <a:lnTo>
                  <a:pt x="2930347" y="1018298"/>
                </a:lnTo>
                <a:lnTo>
                  <a:pt x="2957995" y="982992"/>
                </a:lnTo>
                <a:lnTo>
                  <a:pt x="2984677" y="946924"/>
                </a:lnTo>
                <a:lnTo>
                  <a:pt x="3010382" y="910132"/>
                </a:lnTo>
                <a:lnTo>
                  <a:pt x="3035096" y="872604"/>
                </a:lnTo>
                <a:lnTo>
                  <a:pt x="3058782" y="834390"/>
                </a:lnTo>
                <a:lnTo>
                  <a:pt x="3081439" y="795477"/>
                </a:lnTo>
                <a:lnTo>
                  <a:pt x="3103029" y="755916"/>
                </a:lnTo>
                <a:lnTo>
                  <a:pt x="3123539" y="715695"/>
                </a:lnTo>
                <a:lnTo>
                  <a:pt x="3142958" y="674865"/>
                </a:lnTo>
                <a:lnTo>
                  <a:pt x="3161271" y="633412"/>
                </a:lnTo>
                <a:lnTo>
                  <a:pt x="3178441" y="591375"/>
                </a:lnTo>
                <a:lnTo>
                  <a:pt x="3194456" y="548779"/>
                </a:lnTo>
                <a:lnTo>
                  <a:pt x="3209302" y="505625"/>
                </a:lnTo>
                <a:lnTo>
                  <a:pt x="3222968" y="461937"/>
                </a:lnTo>
                <a:lnTo>
                  <a:pt x="3235414" y="417741"/>
                </a:lnTo>
                <a:lnTo>
                  <a:pt x="3246628" y="373049"/>
                </a:lnTo>
                <a:lnTo>
                  <a:pt x="3256597" y="327875"/>
                </a:lnTo>
                <a:lnTo>
                  <a:pt x="3265297" y="282257"/>
                </a:lnTo>
                <a:lnTo>
                  <a:pt x="3272713" y="236194"/>
                </a:lnTo>
                <a:lnTo>
                  <a:pt x="3278822" y="189725"/>
                </a:lnTo>
                <a:lnTo>
                  <a:pt x="3283610" y="142836"/>
                </a:lnTo>
                <a:lnTo>
                  <a:pt x="3287052" y="95580"/>
                </a:lnTo>
                <a:lnTo>
                  <a:pt x="3289122" y="47967"/>
                </a:lnTo>
                <a:lnTo>
                  <a:pt x="3289820" y="0"/>
                </a:lnTo>
                <a:close/>
              </a:path>
            </a:pathLst>
          </a:custGeom>
          <a:solidFill>
            <a:schemeClr val="accent3"/>
          </a:solidFill>
        </p:spPr>
        <p:txBody>
          <a:bodyPr wrap="square" lIns="0" tIns="0" rIns="0" bIns="0" rtlCol="0"/>
          <a:lstStyle/>
          <a:p>
            <a:endParaRPr/>
          </a:p>
        </p:txBody>
      </p:sp>
      <p:sp>
        <p:nvSpPr>
          <p:cNvPr id="8" name="object 5">
            <a:extLst>
              <a:ext uri="{FF2B5EF4-FFF2-40B4-BE49-F238E27FC236}">
                <a16:creationId xmlns:a16="http://schemas.microsoft.com/office/drawing/2014/main" id="{2CD81697-06DA-DBCD-FC71-E13038E4A7EC}"/>
              </a:ext>
            </a:extLst>
          </p:cNvPr>
          <p:cNvSpPr/>
          <p:nvPr userDrawn="1"/>
        </p:nvSpPr>
        <p:spPr>
          <a:xfrm>
            <a:off x="1718172" y="5143139"/>
            <a:ext cx="1714693" cy="1714693"/>
          </a:xfrm>
          <a:custGeom>
            <a:avLst/>
            <a:gdLst/>
            <a:ahLst/>
            <a:cxnLst/>
            <a:rect l="l" t="t" r="r" b="b"/>
            <a:pathLst>
              <a:path w="2827654" h="2827654">
                <a:moveTo>
                  <a:pt x="1413569" y="0"/>
                </a:moveTo>
                <a:lnTo>
                  <a:pt x="1364973" y="819"/>
                </a:lnTo>
                <a:lnTo>
                  <a:pt x="1316788" y="3261"/>
                </a:lnTo>
                <a:lnTo>
                  <a:pt x="1269041" y="7297"/>
                </a:lnTo>
                <a:lnTo>
                  <a:pt x="1221757" y="12903"/>
                </a:lnTo>
                <a:lnTo>
                  <a:pt x="1174964" y="20052"/>
                </a:lnTo>
                <a:lnTo>
                  <a:pt x="1128687" y="28717"/>
                </a:lnTo>
                <a:lnTo>
                  <a:pt x="1082953" y="38873"/>
                </a:lnTo>
                <a:lnTo>
                  <a:pt x="1037788" y="50492"/>
                </a:lnTo>
                <a:lnTo>
                  <a:pt x="993218" y="63549"/>
                </a:lnTo>
                <a:lnTo>
                  <a:pt x="949271" y="78017"/>
                </a:lnTo>
                <a:lnTo>
                  <a:pt x="905971" y="93870"/>
                </a:lnTo>
                <a:lnTo>
                  <a:pt x="863346" y="111082"/>
                </a:lnTo>
                <a:lnTo>
                  <a:pt x="821421" y="129626"/>
                </a:lnTo>
                <a:lnTo>
                  <a:pt x="780224" y="149476"/>
                </a:lnTo>
                <a:lnTo>
                  <a:pt x="739780" y="170606"/>
                </a:lnTo>
                <a:lnTo>
                  <a:pt x="700115" y="192989"/>
                </a:lnTo>
                <a:lnTo>
                  <a:pt x="661257" y="216599"/>
                </a:lnTo>
                <a:lnTo>
                  <a:pt x="623231" y="241410"/>
                </a:lnTo>
                <a:lnTo>
                  <a:pt x="586063" y="267395"/>
                </a:lnTo>
                <a:lnTo>
                  <a:pt x="549781" y="294528"/>
                </a:lnTo>
                <a:lnTo>
                  <a:pt x="514409" y="322783"/>
                </a:lnTo>
                <a:lnTo>
                  <a:pt x="479976" y="352134"/>
                </a:lnTo>
                <a:lnTo>
                  <a:pt x="446506" y="382553"/>
                </a:lnTo>
                <a:lnTo>
                  <a:pt x="414026" y="414016"/>
                </a:lnTo>
                <a:lnTo>
                  <a:pt x="382563" y="446495"/>
                </a:lnTo>
                <a:lnTo>
                  <a:pt x="352143" y="479964"/>
                </a:lnTo>
                <a:lnTo>
                  <a:pt x="322792" y="514397"/>
                </a:lnTo>
                <a:lnTo>
                  <a:pt x="294536" y="549768"/>
                </a:lnTo>
                <a:lnTo>
                  <a:pt x="267402" y="586050"/>
                </a:lnTo>
                <a:lnTo>
                  <a:pt x="241416" y="623217"/>
                </a:lnTo>
                <a:lnTo>
                  <a:pt x="216605" y="661242"/>
                </a:lnTo>
                <a:lnTo>
                  <a:pt x="192994" y="700100"/>
                </a:lnTo>
                <a:lnTo>
                  <a:pt x="170611" y="739764"/>
                </a:lnTo>
                <a:lnTo>
                  <a:pt x="149480" y="780207"/>
                </a:lnTo>
                <a:lnTo>
                  <a:pt x="129630" y="821404"/>
                </a:lnTo>
                <a:lnTo>
                  <a:pt x="111085" y="863328"/>
                </a:lnTo>
                <a:lnTo>
                  <a:pt x="93873" y="905953"/>
                </a:lnTo>
                <a:lnTo>
                  <a:pt x="78020" y="949252"/>
                </a:lnTo>
                <a:lnTo>
                  <a:pt x="63551" y="993199"/>
                </a:lnTo>
                <a:lnTo>
                  <a:pt x="50494" y="1037768"/>
                </a:lnTo>
                <a:lnTo>
                  <a:pt x="38874" y="1082933"/>
                </a:lnTo>
                <a:lnTo>
                  <a:pt x="28718" y="1128667"/>
                </a:lnTo>
                <a:lnTo>
                  <a:pt x="20053" y="1174943"/>
                </a:lnTo>
                <a:lnTo>
                  <a:pt x="12904" y="1221736"/>
                </a:lnTo>
                <a:lnTo>
                  <a:pt x="7298" y="1269020"/>
                </a:lnTo>
                <a:lnTo>
                  <a:pt x="3261" y="1316767"/>
                </a:lnTo>
                <a:lnTo>
                  <a:pt x="819" y="1364952"/>
                </a:lnTo>
                <a:lnTo>
                  <a:pt x="0" y="1413548"/>
                </a:lnTo>
                <a:lnTo>
                  <a:pt x="819" y="1462147"/>
                </a:lnTo>
                <a:lnTo>
                  <a:pt x="3261" y="1510334"/>
                </a:lnTo>
                <a:lnTo>
                  <a:pt x="7298" y="1558084"/>
                </a:lnTo>
                <a:lnTo>
                  <a:pt x="12904" y="1605369"/>
                </a:lnTo>
                <a:lnTo>
                  <a:pt x="20053" y="1652165"/>
                </a:lnTo>
                <a:lnTo>
                  <a:pt x="28718" y="1698443"/>
                </a:lnTo>
                <a:lnTo>
                  <a:pt x="38874" y="1744179"/>
                </a:lnTo>
                <a:lnTo>
                  <a:pt x="50494" y="1789345"/>
                </a:lnTo>
                <a:lnTo>
                  <a:pt x="63551" y="1833916"/>
                </a:lnTo>
                <a:lnTo>
                  <a:pt x="78020" y="1877865"/>
                </a:lnTo>
                <a:lnTo>
                  <a:pt x="93873" y="1921166"/>
                </a:lnTo>
                <a:lnTo>
                  <a:pt x="111085" y="1963792"/>
                </a:lnTo>
                <a:lnTo>
                  <a:pt x="129630" y="2005718"/>
                </a:lnTo>
                <a:lnTo>
                  <a:pt x="149480" y="2046916"/>
                </a:lnTo>
                <a:lnTo>
                  <a:pt x="170611" y="2087361"/>
                </a:lnTo>
                <a:lnTo>
                  <a:pt x="192994" y="2127026"/>
                </a:lnTo>
                <a:lnTo>
                  <a:pt x="216605" y="2165885"/>
                </a:lnTo>
                <a:lnTo>
                  <a:pt x="241416" y="2203911"/>
                </a:lnTo>
                <a:lnTo>
                  <a:pt x="267402" y="2241079"/>
                </a:lnTo>
                <a:lnTo>
                  <a:pt x="294536" y="2277362"/>
                </a:lnTo>
                <a:lnTo>
                  <a:pt x="322792" y="2312734"/>
                </a:lnTo>
                <a:lnTo>
                  <a:pt x="352143" y="2347167"/>
                </a:lnTo>
                <a:lnTo>
                  <a:pt x="382563" y="2380637"/>
                </a:lnTo>
                <a:lnTo>
                  <a:pt x="414026" y="2413117"/>
                </a:lnTo>
                <a:lnTo>
                  <a:pt x="446506" y="2444580"/>
                </a:lnTo>
                <a:lnTo>
                  <a:pt x="479976" y="2475000"/>
                </a:lnTo>
                <a:lnTo>
                  <a:pt x="514409" y="2504352"/>
                </a:lnTo>
                <a:lnTo>
                  <a:pt x="549781" y="2532607"/>
                </a:lnTo>
                <a:lnTo>
                  <a:pt x="586063" y="2559741"/>
                </a:lnTo>
                <a:lnTo>
                  <a:pt x="623231" y="2585726"/>
                </a:lnTo>
                <a:lnTo>
                  <a:pt x="661257" y="2610537"/>
                </a:lnTo>
                <a:lnTo>
                  <a:pt x="700115" y="2634148"/>
                </a:lnTo>
                <a:lnTo>
                  <a:pt x="739780" y="2656531"/>
                </a:lnTo>
                <a:lnTo>
                  <a:pt x="780224" y="2677661"/>
                </a:lnTo>
                <a:lnTo>
                  <a:pt x="821421" y="2697511"/>
                </a:lnTo>
                <a:lnTo>
                  <a:pt x="863346" y="2716055"/>
                </a:lnTo>
                <a:lnTo>
                  <a:pt x="905971" y="2733267"/>
                </a:lnTo>
                <a:lnTo>
                  <a:pt x="949271" y="2749120"/>
                </a:lnTo>
                <a:lnTo>
                  <a:pt x="993218" y="2763589"/>
                </a:lnTo>
                <a:lnTo>
                  <a:pt x="1037788" y="2776646"/>
                </a:lnTo>
                <a:lnTo>
                  <a:pt x="1082953" y="2788265"/>
                </a:lnTo>
                <a:lnTo>
                  <a:pt x="1128687" y="2798420"/>
                </a:lnTo>
                <a:lnTo>
                  <a:pt x="1174964" y="2807086"/>
                </a:lnTo>
                <a:lnTo>
                  <a:pt x="1221757" y="2814235"/>
                </a:lnTo>
                <a:lnTo>
                  <a:pt x="1269041" y="2819841"/>
                </a:lnTo>
                <a:lnTo>
                  <a:pt x="1316788" y="2823877"/>
                </a:lnTo>
                <a:lnTo>
                  <a:pt x="1364973" y="2826319"/>
                </a:lnTo>
                <a:lnTo>
                  <a:pt x="1413569" y="2827139"/>
                </a:lnTo>
                <a:lnTo>
                  <a:pt x="1462165" y="2826319"/>
                </a:lnTo>
                <a:lnTo>
                  <a:pt x="1510350" y="2823877"/>
                </a:lnTo>
                <a:lnTo>
                  <a:pt x="1558098" y="2819841"/>
                </a:lnTo>
                <a:lnTo>
                  <a:pt x="1605381" y="2814235"/>
                </a:lnTo>
                <a:lnTo>
                  <a:pt x="1652174" y="2807086"/>
                </a:lnTo>
                <a:lnTo>
                  <a:pt x="1698451" y="2798420"/>
                </a:lnTo>
                <a:lnTo>
                  <a:pt x="1744185" y="2788265"/>
                </a:lnTo>
                <a:lnTo>
                  <a:pt x="1789350" y="2776646"/>
                </a:lnTo>
                <a:lnTo>
                  <a:pt x="1833920" y="2763589"/>
                </a:lnTo>
                <a:lnTo>
                  <a:pt x="1877867" y="2749120"/>
                </a:lnTo>
                <a:lnTo>
                  <a:pt x="1921167" y="2733267"/>
                </a:lnTo>
                <a:lnTo>
                  <a:pt x="1963792" y="2716055"/>
                </a:lnTo>
                <a:lnTo>
                  <a:pt x="2005717" y="2697511"/>
                </a:lnTo>
                <a:lnTo>
                  <a:pt x="2046914" y="2677661"/>
                </a:lnTo>
                <a:lnTo>
                  <a:pt x="2087358" y="2656531"/>
                </a:lnTo>
                <a:lnTo>
                  <a:pt x="2127023" y="2634148"/>
                </a:lnTo>
                <a:lnTo>
                  <a:pt x="2165881" y="2610537"/>
                </a:lnTo>
                <a:lnTo>
                  <a:pt x="2203907" y="2585726"/>
                </a:lnTo>
                <a:lnTo>
                  <a:pt x="2241075" y="2559741"/>
                </a:lnTo>
                <a:lnTo>
                  <a:pt x="2277357" y="2532607"/>
                </a:lnTo>
                <a:lnTo>
                  <a:pt x="2312729" y="2504352"/>
                </a:lnTo>
                <a:lnTo>
                  <a:pt x="2347162" y="2475000"/>
                </a:lnTo>
                <a:lnTo>
                  <a:pt x="2380632" y="2444580"/>
                </a:lnTo>
                <a:lnTo>
                  <a:pt x="2413112" y="2413117"/>
                </a:lnTo>
                <a:lnTo>
                  <a:pt x="2444575" y="2380637"/>
                </a:lnTo>
                <a:lnTo>
                  <a:pt x="2474995" y="2347167"/>
                </a:lnTo>
                <a:lnTo>
                  <a:pt x="2504346" y="2312734"/>
                </a:lnTo>
                <a:lnTo>
                  <a:pt x="2532602" y="2277362"/>
                </a:lnTo>
                <a:lnTo>
                  <a:pt x="2559736" y="2241079"/>
                </a:lnTo>
                <a:lnTo>
                  <a:pt x="2585722" y="2203911"/>
                </a:lnTo>
                <a:lnTo>
                  <a:pt x="2610533" y="2165885"/>
                </a:lnTo>
                <a:lnTo>
                  <a:pt x="2634144" y="2127026"/>
                </a:lnTo>
                <a:lnTo>
                  <a:pt x="2656527" y="2087361"/>
                </a:lnTo>
                <a:lnTo>
                  <a:pt x="2677658" y="2046916"/>
                </a:lnTo>
                <a:lnTo>
                  <a:pt x="2697508" y="2005718"/>
                </a:lnTo>
                <a:lnTo>
                  <a:pt x="2716053" y="1963792"/>
                </a:lnTo>
                <a:lnTo>
                  <a:pt x="2733265" y="1921166"/>
                </a:lnTo>
                <a:lnTo>
                  <a:pt x="2749118" y="1877865"/>
                </a:lnTo>
                <a:lnTo>
                  <a:pt x="2763587" y="1833916"/>
                </a:lnTo>
                <a:lnTo>
                  <a:pt x="2776644" y="1789345"/>
                </a:lnTo>
                <a:lnTo>
                  <a:pt x="2788264" y="1744179"/>
                </a:lnTo>
                <a:lnTo>
                  <a:pt x="2798420" y="1698443"/>
                </a:lnTo>
                <a:lnTo>
                  <a:pt x="2807085" y="1652165"/>
                </a:lnTo>
                <a:lnTo>
                  <a:pt x="2814234" y="1605369"/>
                </a:lnTo>
                <a:lnTo>
                  <a:pt x="2819840" y="1558084"/>
                </a:lnTo>
                <a:lnTo>
                  <a:pt x="2823877" y="1510334"/>
                </a:lnTo>
                <a:lnTo>
                  <a:pt x="2826319" y="1462147"/>
                </a:lnTo>
                <a:lnTo>
                  <a:pt x="2827139" y="1413548"/>
                </a:lnTo>
                <a:lnTo>
                  <a:pt x="2826319" y="1364952"/>
                </a:lnTo>
                <a:lnTo>
                  <a:pt x="2823877" y="1316767"/>
                </a:lnTo>
                <a:lnTo>
                  <a:pt x="2819840" y="1269020"/>
                </a:lnTo>
                <a:lnTo>
                  <a:pt x="2814234" y="1221736"/>
                </a:lnTo>
                <a:lnTo>
                  <a:pt x="2807085" y="1174943"/>
                </a:lnTo>
                <a:lnTo>
                  <a:pt x="2798420" y="1128667"/>
                </a:lnTo>
                <a:lnTo>
                  <a:pt x="2788264" y="1082933"/>
                </a:lnTo>
                <a:lnTo>
                  <a:pt x="2776644" y="1037768"/>
                </a:lnTo>
                <a:lnTo>
                  <a:pt x="2763587" y="993199"/>
                </a:lnTo>
                <a:lnTo>
                  <a:pt x="2749118" y="949252"/>
                </a:lnTo>
                <a:lnTo>
                  <a:pt x="2733265" y="905953"/>
                </a:lnTo>
                <a:lnTo>
                  <a:pt x="2716053" y="863328"/>
                </a:lnTo>
                <a:lnTo>
                  <a:pt x="2697508" y="821404"/>
                </a:lnTo>
                <a:lnTo>
                  <a:pt x="2677658" y="780207"/>
                </a:lnTo>
                <a:lnTo>
                  <a:pt x="2656527" y="739764"/>
                </a:lnTo>
                <a:lnTo>
                  <a:pt x="2634144" y="700100"/>
                </a:lnTo>
                <a:lnTo>
                  <a:pt x="2610533" y="661242"/>
                </a:lnTo>
                <a:lnTo>
                  <a:pt x="2585722" y="623217"/>
                </a:lnTo>
                <a:lnTo>
                  <a:pt x="2559736" y="586050"/>
                </a:lnTo>
                <a:lnTo>
                  <a:pt x="2532602" y="549768"/>
                </a:lnTo>
                <a:lnTo>
                  <a:pt x="2504346" y="514397"/>
                </a:lnTo>
                <a:lnTo>
                  <a:pt x="2474995" y="479964"/>
                </a:lnTo>
                <a:lnTo>
                  <a:pt x="2444575" y="446495"/>
                </a:lnTo>
                <a:lnTo>
                  <a:pt x="2413112" y="414016"/>
                </a:lnTo>
                <a:lnTo>
                  <a:pt x="2380632" y="382553"/>
                </a:lnTo>
                <a:lnTo>
                  <a:pt x="2347162" y="352134"/>
                </a:lnTo>
                <a:lnTo>
                  <a:pt x="2312729" y="322783"/>
                </a:lnTo>
                <a:lnTo>
                  <a:pt x="2277357" y="294528"/>
                </a:lnTo>
                <a:lnTo>
                  <a:pt x="2241075" y="267395"/>
                </a:lnTo>
                <a:lnTo>
                  <a:pt x="2203907" y="241410"/>
                </a:lnTo>
                <a:lnTo>
                  <a:pt x="2165881" y="216599"/>
                </a:lnTo>
                <a:lnTo>
                  <a:pt x="2127023" y="192989"/>
                </a:lnTo>
                <a:lnTo>
                  <a:pt x="2087358" y="170606"/>
                </a:lnTo>
                <a:lnTo>
                  <a:pt x="2046914" y="149476"/>
                </a:lnTo>
                <a:lnTo>
                  <a:pt x="2005717" y="129626"/>
                </a:lnTo>
                <a:lnTo>
                  <a:pt x="1963792" y="111082"/>
                </a:lnTo>
                <a:lnTo>
                  <a:pt x="1921167" y="93870"/>
                </a:lnTo>
                <a:lnTo>
                  <a:pt x="1877867" y="78017"/>
                </a:lnTo>
                <a:lnTo>
                  <a:pt x="1833920" y="63549"/>
                </a:lnTo>
                <a:lnTo>
                  <a:pt x="1789350" y="50492"/>
                </a:lnTo>
                <a:lnTo>
                  <a:pt x="1744185" y="38873"/>
                </a:lnTo>
                <a:lnTo>
                  <a:pt x="1698451" y="28717"/>
                </a:lnTo>
                <a:lnTo>
                  <a:pt x="1652174" y="20052"/>
                </a:lnTo>
                <a:lnTo>
                  <a:pt x="1605381" y="12903"/>
                </a:lnTo>
                <a:lnTo>
                  <a:pt x="1558098" y="7297"/>
                </a:lnTo>
                <a:lnTo>
                  <a:pt x="1510350" y="3261"/>
                </a:lnTo>
                <a:lnTo>
                  <a:pt x="1462165" y="819"/>
                </a:lnTo>
                <a:lnTo>
                  <a:pt x="1413569" y="0"/>
                </a:lnTo>
                <a:close/>
              </a:path>
            </a:pathLst>
          </a:custGeom>
          <a:solidFill>
            <a:schemeClr val="tx1"/>
          </a:solidFill>
        </p:spPr>
        <p:txBody>
          <a:bodyPr wrap="square" lIns="0" tIns="0" rIns="0" bIns="0" rtlCol="0"/>
          <a:lstStyle/>
          <a:p>
            <a:endParaRPr/>
          </a:p>
        </p:txBody>
      </p:sp>
      <p:pic>
        <p:nvPicPr>
          <p:cNvPr id="14" name="Graphic 13">
            <a:extLst>
              <a:ext uri="{FF2B5EF4-FFF2-40B4-BE49-F238E27FC236}">
                <a16:creationId xmlns:a16="http://schemas.microsoft.com/office/drawing/2014/main" id="{0D195D21-3DE2-2884-B37F-43AD6ED025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143500"/>
            <a:ext cx="1714500" cy="1714500"/>
          </a:xfrm>
          <a:prstGeom prst="rect">
            <a:avLst/>
          </a:prstGeom>
        </p:spPr>
      </p:pic>
      <p:pic>
        <p:nvPicPr>
          <p:cNvPr id="15" name="Graphic 14">
            <a:extLst>
              <a:ext uri="{FF2B5EF4-FFF2-40B4-BE49-F238E27FC236}">
                <a16:creationId xmlns:a16="http://schemas.microsoft.com/office/drawing/2014/main" id="{29CB4E9A-ACBC-5C93-06E5-C26805B692A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3428459"/>
            <a:ext cx="1714500" cy="1714500"/>
          </a:xfrm>
          <a:prstGeom prst="rect">
            <a:avLst/>
          </a:prstGeom>
        </p:spPr>
      </p:pic>
    </p:spTree>
    <p:extLst>
      <p:ext uri="{BB962C8B-B14F-4D97-AF65-F5344CB8AC3E}">
        <p14:creationId xmlns:p14="http://schemas.microsoft.com/office/powerpoint/2010/main" val="26314907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Alleen achtergrond 5">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360E5F97-C07D-A4D4-6877-A7B0AE302431}"/>
              </a:ext>
            </a:extLst>
          </p:cNvPr>
          <p:cNvSpPr/>
          <p:nvPr userDrawn="1"/>
        </p:nvSpPr>
        <p:spPr>
          <a:xfrm>
            <a:off x="2155996" y="4"/>
            <a:ext cx="1464401" cy="1415882"/>
          </a:xfrm>
          <a:custGeom>
            <a:avLst/>
            <a:gdLst/>
            <a:ahLst/>
            <a:cxnLst/>
            <a:rect l="l" t="t" r="r" b="b"/>
            <a:pathLst>
              <a:path w="2414904" h="2334895">
                <a:moveTo>
                  <a:pt x="554913" y="2334666"/>
                </a:moveTo>
                <a:lnTo>
                  <a:pt x="12" y="1784159"/>
                </a:lnTo>
                <a:lnTo>
                  <a:pt x="12" y="2043671"/>
                </a:lnTo>
                <a:lnTo>
                  <a:pt x="293319" y="2334666"/>
                </a:lnTo>
                <a:lnTo>
                  <a:pt x="554913" y="2334666"/>
                </a:lnTo>
                <a:close/>
              </a:path>
              <a:path w="2414904" h="2334895">
                <a:moveTo>
                  <a:pt x="1212303" y="2334666"/>
                </a:moveTo>
                <a:lnTo>
                  <a:pt x="12" y="1131976"/>
                </a:lnTo>
                <a:lnTo>
                  <a:pt x="12" y="1391462"/>
                </a:lnTo>
                <a:lnTo>
                  <a:pt x="950734" y="2334666"/>
                </a:lnTo>
                <a:lnTo>
                  <a:pt x="1212303" y="2334666"/>
                </a:lnTo>
                <a:close/>
              </a:path>
              <a:path w="2414904" h="2334895">
                <a:moveTo>
                  <a:pt x="1869719" y="2334666"/>
                </a:moveTo>
                <a:lnTo>
                  <a:pt x="25" y="479729"/>
                </a:lnTo>
                <a:lnTo>
                  <a:pt x="25" y="739267"/>
                </a:lnTo>
                <a:lnTo>
                  <a:pt x="1608112" y="2334666"/>
                </a:lnTo>
                <a:lnTo>
                  <a:pt x="1869719" y="2334666"/>
                </a:lnTo>
                <a:close/>
              </a:path>
              <a:path w="2414904" h="2334895">
                <a:moveTo>
                  <a:pt x="2414270" y="918311"/>
                </a:moveTo>
                <a:lnTo>
                  <a:pt x="1488605" y="0"/>
                </a:lnTo>
                <a:lnTo>
                  <a:pt x="1227074" y="0"/>
                </a:lnTo>
                <a:lnTo>
                  <a:pt x="2414270" y="1177836"/>
                </a:lnTo>
                <a:lnTo>
                  <a:pt x="2414270" y="918311"/>
                </a:lnTo>
                <a:close/>
              </a:path>
              <a:path w="2414904" h="2334895">
                <a:moveTo>
                  <a:pt x="2414282" y="2222754"/>
                </a:moveTo>
                <a:lnTo>
                  <a:pt x="173824" y="0"/>
                </a:lnTo>
                <a:lnTo>
                  <a:pt x="0" y="0"/>
                </a:lnTo>
                <a:lnTo>
                  <a:pt x="0" y="87083"/>
                </a:lnTo>
                <a:lnTo>
                  <a:pt x="2265502" y="2334666"/>
                </a:lnTo>
                <a:lnTo>
                  <a:pt x="2414282" y="2334666"/>
                </a:lnTo>
                <a:lnTo>
                  <a:pt x="2414282" y="2222754"/>
                </a:lnTo>
                <a:close/>
              </a:path>
              <a:path w="2414904" h="2334895">
                <a:moveTo>
                  <a:pt x="2414282" y="1570507"/>
                </a:moveTo>
                <a:lnTo>
                  <a:pt x="831253" y="0"/>
                </a:lnTo>
                <a:lnTo>
                  <a:pt x="569671" y="0"/>
                </a:lnTo>
                <a:lnTo>
                  <a:pt x="2414282" y="1830044"/>
                </a:lnTo>
                <a:lnTo>
                  <a:pt x="2414282" y="1570507"/>
                </a:lnTo>
                <a:close/>
              </a:path>
              <a:path w="2414904" h="2334895">
                <a:moveTo>
                  <a:pt x="2414295" y="266166"/>
                </a:moveTo>
                <a:lnTo>
                  <a:pt x="2146008" y="0"/>
                </a:lnTo>
                <a:lnTo>
                  <a:pt x="1884464" y="0"/>
                </a:lnTo>
                <a:lnTo>
                  <a:pt x="2414295" y="525627"/>
                </a:lnTo>
                <a:lnTo>
                  <a:pt x="2414295" y="266166"/>
                </a:lnTo>
                <a:close/>
              </a:path>
            </a:pathLst>
          </a:custGeom>
          <a:solidFill>
            <a:schemeClr val="accent3"/>
          </a:solidFill>
        </p:spPr>
        <p:txBody>
          <a:bodyPr wrap="square" lIns="0" tIns="0" rIns="0" bIns="0" rtlCol="0"/>
          <a:lstStyle/>
          <a:p>
            <a:endParaRPr/>
          </a:p>
        </p:txBody>
      </p:sp>
      <p:sp>
        <p:nvSpPr>
          <p:cNvPr id="3" name="object 3">
            <a:extLst>
              <a:ext uri="{FF2B5EF4-FFF2-40B4-BE49-F238E27FC236}">
                <a16:creationId xmlns:a16="http://schemas.microsoft.com/office/drawing/2014/main" id="{DC96CF23-6C59-DA7A-1EBA-10984A6B9FDC}"/>
              </a:ext>
            </a:extLst>
          </p:cNvPr>
          <p:cNvSpPr/>
          <p:nvPr userDrawn="1"/>
        </p:nvSpPr>
        <p:spPr>
          <a:xfrm>
            <a:off x="428" y="1201082"/>
            <a:ext cx="1532172" cy="1522160"/>
          </a:xfrm>
          <a:custGeom>
            <a:avLst/>
            <a:gdLst/>
            <a:ahLst/>
            <a:cxnLst/>
            <a:rect l="l" t="t" r="r" b="b"/>
            <a:pathLst>
              <a:path w="2526665" h="2510154">
                <a:moveTo>
                  <a:pt x="1255102" y="0"/>
                </a:moveTo>
                <a:lnTo>
                  <a:pt x="1206957" y="914"/>
                </a:lnTo>
                <a:lnTo>
                  <a:pt x="1159268" y="3619"/>
                </a:lnTo>
                <a:lnTo>
                  <a:pt x="1112075" y="8102"/>
                </a:lnTo>
                <a:lnTo>
                  <a:pt x="1065403" y="14312"/>
                </a:lnTo>
                <a:lnTo>
                  <a:pt x="1019289" y="22225"/>
                </a:lnTo>
                <a:lnTo>
                  <a:pt x="973772" y="31813"/>
                </a:lnTo>
                <a:lnTo>
                  <a:pt x="928865" y="43027"/>
                </a:lnTo>
                <a:lnTo>
                  <a:pt x="884605" y="55854"/>
                </a:lnTo>
                <a:lnTo>
                  <a:pt x="841044" y="70243"/>
                </a:lnTo>
                <a:lnTo>
                  <a:pt x="798195" y="86182"/>
                </a:lnTo>
                <a:lnTo>
                  <a:pt x="756094" y="103619"/>
                </a:lnTo>
                <a:lnTo>
                  <a:pt x="714781" y="122529"/>
                </a:lnTo>
                <a:lnTo>
                  <a:pt x="674293" y="142887"/>
                </a:lnTo>
                <a:lnTo>
                  <a:pt x="634644" y="164642"/>
                </a:lnTo>
                <a:lnTo>
                  <a:pt x="595871" y="187782"/>
                </a:lnTo>
                <a:lnTo>
                  <a:pt x="558025" y="212255"/>
                </a:lnTo>
                <a:lnTo>
                  <a:pt x="521106" y="238048"/>
                </a:lnTo>
                <a:lnTo>
                  <a:pt x="485178" y="265112"/>
                </a:lnTo>
                <a:lnTo>
                  <a:pt x="450265" y="293420"/>
                </a:lnTo>
                <a:lnTo>
                  <a:pt x="416394" y="322935"/>
                </a:lnTo>
                <a:lnTo>
                  <a:pt x="383590" y="353644"/>
                </a:lnTo>
                <a:lnTo>
                  <a:pt x="351904" y="385483"/>
                </a:lnTo>
                <a:lnTo>
                  <a:pt x="321348" y="418452"/>
                </a:lnTo>
                <a:lnTo>
                  <a:pt x="291973" y="452488"/>
                </a:lnTo>
                <a:lnTo>
                  <a:pt x="263804" y="487578"/>
                </a:lnTo>
                <a:lnTo>
                  <a:pt x="236867" y="523684"/>
                </a:lnTo>
                <a:lnTo>
                  <a:pt x="211213" y="560781"/>
                </a:lnTo>
                <a:lnTo>
                  <a:pt x="186855" y="598817"/>
                </a:lnTo>
                <a:lnTo>
                  <a:pt x="163830" y="637768"/>
                </a:lnTo>
                <a:lnTo>
                  <a:pt x="142176" y="677621"/>
                </a:lnTo>
                <a:lnTo>
                  <a:pt x="121920" y="718312"/>
                </a:lnTo>
                <a:lnTo>
                  <a:pt x="103098" y="759828"/>
                </a:lnTo>
                <a:lnTo>
                  <a:pt x="85750" y="802132"/>
                </a:lnTo>
                <a:lnTo>
                  <a:pt x="69900" y="845185"/>
                </a:lnTo>
                <a:lnTo>
                  <a:pt x="55575" y="888974"/>
                </a:lnTo>
                <a:lnTo>
                  <a:pt x="42811" y="933437"/>
                </a:lnTo>
                <a:lnTo>
                  <a:pt x="31648" y="978560"/>
                </a:lnTo>
                <a:lnTo>
                  <a:pt x="22110" y="1024305"/>
                </a:lnTo>
                <a:lnTo>
                  <a:pt x="14236" y="1070648"/>
                </a:lnTo>
                <a:lnTo>
                  <a:pt x="8051" y="1117549"/>
                </a:lnTo>
                <a:lnTo>
                  <a:pt x="3594" y="1164971"/>
                </a:lnTo>
                <a:lnTo>
                  <a:pt x="901" y="1212900"/>
                </a:lnTo>
                <a:lnTo>
                  <a:pt x="228" y="1248702"/>
                </a:lnTo>
                <a:lnTo>
                  <a:pt x="0" y="1248702"/>
                </a:lnTo>
                <a:lnTo>
                  <a:pt x="0" y="1261275"/>
                </a:lnTo>
                <a:lnTo>
                  <a:pt x="0" y="2509977"/>
                </a:lnTo>
                <a:lnTo>
                  <a:pt x="48145" y="2509062"/>
                </a:lnTo>
                <a:lnTo>
                  <a:pt x="95834" y="2506357"/>
                </a:lnTo>
                <a:lnTo>
                  <a:pt x="143027" y="2501874"/>
                </a:lnTo>
                <a:lnTo>
                  <a:pt x="189687" y="2495664"/>
                </a:lnTo>
                <a:lnTo>
                  <a:pt x="235800" y="2487752"/>
                </a:lnTo>
                <a:lnTo>
                  <a:pt x="281330" y="2478163"/>
                </a:lnTo>
                <a:lnTo>
                  <a:pt x="326237" y="2466949"/>
                </a:lnTo>
                <a:lnTo>
                  <a:pt x="370484" y="2454122"/>
                </a:lnTo>
                <a:lnTo>
                  <a:pt x="414058" y="2439733"/>
                </a:lnTo>
                <a:lnTo>
                  <a:pt x="456907" y="2423795"/>
                </a:lnTo>
                <a:lnTo>
                  <a:pt x="498995" y="2406358"/>
                </a:lnTo>
                <a:lnTo>
                  <a:pt x="540308" y="2387447"/>
                </a:lnTo>
                <a:lnTo>
                  <a:pt x="580809" y="2367089"/>
                </a:lnTo>
                <a:lnTo>
                  <a:pt x="620458" y="2345334"/>
                </a:lnTo>
                <a:lnTo>
                  <a:pt x="659218" y="2322195"/>
                </a:lnTo>
                <a:lnTo>
                  <a:pt x="697077" y="2297722"/>
                </a:lnTo>
                <a:lnTo>
                  <a:pt x="733983" y="2271928"/>
                </a:lnTo>
                <a:lnTo>
                  <a:pt x="769912" y="2244864"/>
                </a:lnTo>
                <a:lnTo>
                  <a:pt x="804837" y="2216556"/>
                </a:lnTo>
                <a:lnTo>
                  <a:pt x="838708" y="2187041"/>
                </a:lnTo>
                <a:lnTo>
                  <a:pt x="871512" y="2156333"/>
                </a:lnTo>
                <a:lnTo>
                  <a:pt x="903198" y="2124494"/>
                </a:lnTo>
                <a:lnTo>
                  <a:pt x="933754" y="2091524"/>
                </a:lnTo>
                <a:lnTo>
                  <a:pt x="963129" y="2057488"/>
                </a:lnTo>
                <a:lnTo>
                  <a:pt x="991298" y="2022398"/>
                </a:lnTo>
                <a:lnTo>
                  <a:pt x="1018235" y="1986292"/>
                </a:lnTo>
                <a:lnTo>
                  <a:pt x="1043889" y="1949208"/>
                </a:lnTo>
                <a:lnTo>
                  <a:pt x="1068247" y="1911159"/>
                </a:lnTo>
                <a:lnTo>
                  <a:pt x="1091272" y="1872208"/>
                </a:lnTo>
                <a:lnTo>
                  <a:pt x="1112926" y="1832356"/>
                </a:lnTo>
                <a:lnTo>
                  <a:pt x="1133170" y="1791665"/>
                </a:lnTo>
                <a:lnTo>
                  <a:pt x="1151991" y="1750148"/>
                </a:lnTo>
                <a:lnTo>
                  <a:pt x="1169352" y="1707845"/>
                </a:lnTo>
                <a:lnTo>
                  <a:pt x="1185202" y="1664792"/>
                </a:lnTo>
                <a:lnTo>
                  <a:pt x="1199527" y="1621015"/>
                </a:lnTo>
                <a:lnTo>
                  <a:pt x="1212291" y="1576539"/>
                </a:lnTo>
                <a:lnTo>
                  <a:pt x="1223454" y="1531416"/>
                </a:lnTo>
                <a:lnTo>
                  <a:pt x="1232992" y="1485671"/>
                </a:lnTo>
                <a:lnTo>
                  <a:pt x="1240866" y="1439329"/>
                </a:lnTo>
                <a:lnTo>
                  <a:pt x="1247038" y="1392428"/>
                </a:lnTo>
                <a:lnTo>
                  <a:pt x="1251496" y="1345006"/>
                </a:lnTo>
                <a:lnTo>
                  <a:pt x="1254201" y="1297089"/>
                </a:lnTo>
                <a:lnTo>
                  <a:pt x="1254861" y="1261275"/>
                </a:lnTo>
                <a:lnTo>
                  <a:pt x="1255102" y="1261275"/>
                </a:lnTo>
                <a:lnTo>
                  <a:pt x="1255102" y="1248702"/>
                </a:lnTo>
                <a:lnTo>
                  <a:pt x="1255102" y="0"/>
                </a:lnTo>
                <a:close/>
              </a:path>
              <a:path w="2526665" h="2510154">
                <a:moveTo>
                  <a:pt x="2526334" y="0"/>
                </a:moveTo>
                <a:lnTo>
                  <a:pt x="2478189" y="914"/>
                </a:lnTo>
                <a:lnTo>
                  <a:pt x="2430500" y="3619"/>
                </a:lnTo>
                <a:lnTo>
                  <a:pt x="2383307" y="8102"/>
                </a:lnTo>
                <a:lnTo>
                  <a:pt x="2336635" y="14312"/>
                </a:lnTo>
                <a:lnTo>
                  <a:pt x="2290521" y="22225"/>
                </a:lnTo>
                <a:lnTo>
                  <a:pt x="2245004" y="31813"/>
                </a:lnTo>
                <a:lnTo>
                  <a:pt x="2200097" y="43027"/>
                </a:lnTo>
                <a:lnTo>
                  <a:pt x="2155837" y="55854"/>
                </a:lnTo>
                <a:lnTo>
                  <a:pt x="2112276" y="70243"/>
                </a:lnTo>
                <a:lnTo>
                  <a:pt x="2069426" y="86182"/>
                </a:lnTo>
                <a:lnTo>
                  <a:pt x="2027339" y="103619"/>
                </a:lnTo>
                <a:lnTo>
                  <a:pt x="1986026" y="122529"/>
                </a:lnTo>
                <a:lnTo>
                  <a:pt x="1945525" y="142887"/>
                </a:lnTo>
                <a:lnTo>
                  <a:pt x="1905876" y="164642"/>
                </a:lnTo>
                <a:lnTo>
                  <a:pt x="1867103" y="187782"/>
                </a:lnTo>
                <a:lnTo>
                  <a:pt x="1829257" y="212255"/>
                </a:lnTo>
                <a:lnTo>
                  <a:pt x="1792351" y="238048"/>
                </a:lnTo>
                <a:lnTo>
                  <a:pt x="1756422" y="265112"/>
                </a:lnTo>
                <a:lnTo>
                  <a:pt x="1721497" y="293420"/>
                </a:lnTo>
                <a:lnTo>
                  <a:pt x="1687626" y="322935"/>
                </a:lnTo>
                <a:lnTo>
                  <a:pt x="1654822" y="353644"/>
                </a:lnTo>
                <a:lnTo>
                  <a:pt x="1623136" y="385483"/>
                </a:lnTo>
                <a:lnTo>
                  <a:pt x="1592580" y="418452"/>
                </a:lnTo>
                <a:lnTo>
                  <a:pt x="1563204" y="452488"/>
                </a:lnTo>
                <a:lnTo>
                  <a:pt x="1535036" y="487578"/>
                </a:lnTo>
                <a:lnTo>
                  <a:pt x="1508099" y="523684"/>
                </a:lnTo>
                <a:lnTo>
                  <a:pt x="1482445" y="560781"/>
                </a:lnTo>
                <a:lnTo>
                  <a:pt x="1458087" y="598817"/>
                </a:lnTo>
                <a:lnTo>
                  <a:pt x="1435061" y="637768"/>
                </a:lnTo>
                <a:lnTo>
                  <a:pt x="1413408" y="677621"/>
                </a:lnTo>
                <a:lnTo>
                  <a:pt x="1393151" y="718312"/>
                </a:lnTo>
                <a:lnTo>
                  <a:pt x="1374343" y="759828"/>
                </a:lnTo>
                <a:lnTo>
                  <a:pt x="1356982" y="802132"/>
                </a:lnTo>
                <a:lnTo>
                  <a:pt x="1341132" y="845185"/>
                </a:lnTo>
                <a:lnTo>
                  <a:pt x="1326807" y="888974"/>
                </a:lnTo>
                <a:lnTo>
                  <a:pt x="1314043" y="933437"/>
                </a:lnTo>
                <a:lnTo>
                  <a:pt x="1302880" y="978560"/>
                </a:lnTo>
                <a:lnTo>
                  <a:pt x="1293342" y="1024305"/>
                </a:lnTo>
                <a:lnTo>
                  <a:pt x="1285468" y="1070648"/>
                </a:lnTo>
                <a:lnTo>
                  <a:pt x="1279283" y="1117549"/>
                </a:lnTo>
                <a:lnTo>
                  <a:pt x="1274838" y="1164971"/>
                </a:lnTo>
                <a:lnTo>
                  <a:pt x="1272133" y="1212900"/>
                </a:lnTo>
                <a:lnTo>
                  <a:pt x="1271460" y="1248702"/>
                </a:lnTo>
                <a:lnTo>
                  <a:pt x="1271231" y="1248702"/>
                </a:lnTo>
                <a:lnTo>
                  <a:pt x="1271231" y="1261275"/>
                </a:lnTo>
                <a:lnTo>
                  <a:pt x="1271231" y="2509977"/>
                </a:lnTo>
                <a:lnTo>
                  <a:pt x="1319377" y="2509062"/>
                </a:lnTo>
                <a:lnTo>
                  <a:pt x="1367066" y="2506357"/>
                </a:lnTo>
                <a:lnTo>
                  <a:pt x="1414259" y="2501874"/>
                </a:lnTo>
                <a:lnTo>
                  <a:pt x="1460931" y="2495664"/>
                </a:lnTo>
                <a:lnTo>
                  <a:pt x="1507045" y="2487752"/>
                </a:lnTo>
                <a:lnTo>
                  <a:pt x="1552562" y="2478163"/>
                </a:lnTo>
                <a:lnTo>
                  <a:pt x="1597469" y="2466949"/>
                </a:lnTo>
                <a:lnTo>
                  <a:pt x="1641729" y="2454122"/>
                </a:lnTo>
                <a:lnTo>
                  <a:pt x="1685290" y="2439733"/>
                </a:lnTo>
                <a:lnTo>
                  <a:pt x="1728139" y="2423795"/>
                </a:lnTo>
                <a:lnTo>
                  <a:pt x="1770227" y="2406358"/>
                </a:lnTo>
                <a:lnTo>
                  <a:pt x="1811540" y="2387447"/>
                </a:lnTo>
                <a:lnTo>
                  <a:pt x="1852041" y="2367089"/>
                </a:lnTo>
                <a:lnTo>
                  <a:pt x="1891690" y="2345334"/>
                </a:lnTo>
                <a:lnTo>
                  <a:pt x="1930463" y="2322195"/>
                </a:lnTo>
                <a:lnTo>
                  <a:pt x="1968309" y="2297722"/>
                </a:lnTo>
                <a:lnTo>
                  <a:pt x="2005215" y="2271928"/>
                </a:lnTo>
                <a:lnTo>
                  <a:pt x="2041156" y="2244864"/>
                </a:lnTo>
                <a:lnTo>
                  <a:pt x="2076069" y="2216556"/>
                </a:lnTo>
                <a:lnTo>
                  <a:pt x="2109940" y="2187041"/>
                </a:lnTo>
                <a:lnTo>
                  <a:pt x="2142744" y="2156333"/>
                </a:lnTo>
                <a:lnTo>
                  <a:pt x="2174430" y="2124494"/>
                </a:lnTo>
                <a:lnTo>
                  <a:pt x="2204986" y="2091524"/>
                </a:lnTo>
                <a:lnTo>
                  <a:pt x="2234361" y="2057488"/>
                </a:lnTo>
                <a:lnTo>
                  <a:pt x="2262530" y="2022398"/>
                </a:lnTo>
                <a:lnTo>
                  <a:pt x="2289467" y="1986292"/>
                </a:lnTo>
                <a:lnTo>
                  <a:pt x="2315121" y="1949208"/>
                </a:lnTo>
                <a:lnTo>
                  <a:pt x="2339479" y="1911159"/>
                </a:lnTo>
                <a:lnTo>
                  <a:pt x="2362504" y="1872208"/>
                </a:lnTo>
                <a:lnTo>
                  <a:pt x="2384158" y="1832356"/>
                </a:lnTo>
                <a:lnTo>
                  <a:pt x="2404414" y="1791665"/>
                </a:lnTo>
                <a:lnTo>
                  <a:pt x="2423223" y="1750148"/>
                </a:lnTo>
                <a:lnTo>
                  <a:pt x="2440584" y="1707845"/>
                </a:lnTo>
                <a:lnTo>
                  <a:pt x="2456434" y="1664792"/>
                </a:lnTo>
                <a:lnTo>
                  <a:pt x="2470759" y="1621015"/>
                </a:lnTo>
                <a:lnTo>
                  <a:pt x="2483523" y="1576539"/>
                </a:lnTo>
                <a:lnTo>
                  <a:pt x="2494686" y="1531416"/>
                </a:lnTo>
                <a:lnTo>
                  <a:pt x="2504224" y="1485671"/>
                </a:lnTo>
                <a:lnTo>
                  <a:pt x="2512098" y="1439329"/>
                </a:lnTo>
                <a:lnTo>
                  <a:pt x="2518283" y="1392428"/>
                </a:lnTo>
                <a:lnTo>
                  <a:pt x="2522728" y="1345006"/>
                </a:lnTo>
                <a:lnTo>
                  <a:pt x="2525433" y="1297089"/>
                </a:lnTo>
                <a:lnTo>
                  <a:pt x="2526093" y="1261275"/>
                </a:lnTo>
                <a:lnTo>
                  <a:pt x="2526334" y="1261275"/>
                </a:lnTo>
                <a:lnTo>
                  <a:pt x="2526334" y="1248702"/>
                </a:lnTo>
                <a:lnTo>
                  <a:pt x="2526334" y="0"/>
                </a:lnTo>
                <a:close/>
              </a:path>
            </a:pathLst>
          </a:custGeom>
          <a:solidFill>
            <a:schemeClr val="accent4"/>
          </a:solidFill>
        </p:spPr>
        <p:txBody>
          <a:bodyPr wrap="square" lIns="0" tIns="0" rIns="0" bIns="0" rtlCol="0"/>
          <a:lstStyle/>
          <a:p>
            <a:endParaRPr/>
          </a:p>
        </p:txBody>
      </p:sp>
      <p:sp>
        <p:nvSpPr>
          <p:cNvPr id="10" name="object 8">
            <a:extLst>
              <a:ext uri="{FF2B5EF4-FFF2-40B4-BE49-F238E27FC236}">
                <a16:creationId xmlns:a16="http://schemas.microsoft.com/office/drawing/2014/main" id="{6BA079EC-0A4B-E6AB-8D47-57FD165D24A0}"/>
              </a:ext>
            </a:extLst>
          </p:cNvPr>
          <p:cNvSpPr/>
          <p:nvPr userDrawn="1"/>
        </p:nvSpPr>
        <p:spPr>
          <a:xfrm>
            <a:off x="8993750" y="5436592"/>
            <a:ext cx="1457854" cy="1421273"/>
          </a:xfrm>
          <a:custGeom>
            <a:avLst/>
            <a:gdLst/>
            <a:ahLst/>
            <a:cxnLst/>
            <a:rect l="l" t="t" r="r" b="b"/>
            <a:pathLst>
              <a:path w="2404109" h="2343784">
                <a:moveTo>
                  <a:pt x="1201851" y="1201864"/>
                </a:moveTo>
                <a:lnTo>
                  <a:pt x="1200899" y="1153528"/>
                </a:lnTo>
                <a:lnTo>
                  <a:pt x="1198054" y="1105674"/>
                </a:lnTo>
                <a:lnTo>
                  <a:pt x="1193368" y="1058341"/>
                </a:lnTo>
                <a:lnTo>
                  <a:pt x="1186865" y="1011567"/>
                </a:lnTo>
                <a:lnTo>
                  <a:pt x="1178598" y="965377"/>
                </a:lnTo>
                <a:lnTo>
                  <a:pt x="1168577" y="919822"/>
                </a:lnTo>
                <a:lnTo>
                  <a:pt x="1156855" y="874928"/>
                </a:lnTo>
                <a:lnTo>
                  <a:pt x="1143457" y="830745"/>
                </a:lnTo>
                <a:lnTo>
                  <a:pt x="1128433" y="787285"/>
                </a:lnTo>
                <a:lnTo>
                  <a:pt x="1111808" y="744601"/>
                </a:lnTo>
                <a:lnTo>
                  <a:pt x="1093622" y="702716"/>
                </a:lnTo>
                <a:lnTo>
                  <a:pt x="1073912" y="661682"/>
                </a:lnTo>
                <a:lnTo>
                  <a:pt x="1052703" y="621538"/>
                </a:lnTo>
                <a:lnTo>
                  <a:pt x="1030058" y="582295"/>
                </a:lnTo>
                <a:lnTo>
                  <a:pt x="1005979" y="544004"/>
                </a:lnTo>
                <a:lnTo>
                  <a:pt x="980528" y="506704"/>
                </a:lnTo>
                <a:lnTo>
                  <a:pt x="953719" y="470420"/>
                </a:lnTo>
                <a:lnTo>
                  <a:pt x="925614" y="435203"/>
                </a:lnTo>
                <a:lnTo>
                  <a:pt x="896226" y="401078"/>
                </a:lnTo>
                <a:lnTo>
                  <a:pt x="865606" y="368084"/>
                </a:lnTo>
                <a:lnTo>
                  <a:pt x="833780" y="336257"/>
                </a:lnTo>
                <a:lnTo>
                  <a:pt x="800785" y="305638"/>
                </a:lnTo>
                <a:lnTo>
                  <a:pt x="766660" y="276250"/>
                </a:lnTo>
                <a:lnTo>
                  <a:pt x="731443" y="248132"/>
                </a:lnTo>
                <a:lnTo>
                  <a:pt x="695159" y="221335"/>
                </a:lnTo>
                <a:lnTo>
                  <a:pt x="657860" y="195884"/>
                </a:lnTo>
                <a:lnTo>
                  <a:pt x="619569" y="171805"/>
                </a:lnTo>
                <a:lnTo>
                  <a:pt x="580339" y="149148"/>
                </a:lnTo>
                <a:lnTo>
                  <a:pt x="540181" y="127952"/>
                </a:lnTo>
                <a:lnTo>
                  <a:pt x="499148" y="108242"/>
                </a:lnTo>
                <a:lnTo>
                  <a:pt x="457263" y="90055"/>
                </a:lnTo>
                <a:lnTo>
                  <a:pt x="414578" y="73431"/>
                </a:lnTo>
                <a:lnTo>
                  <a:pt x="371119" y="58394"/>
                </a:lnTo>
                <a:lnTo>
                  <a:pt x="326936" y="45008"/>
                </a:lnTo>
                <a:lnTo>
                  <a:pt x="282041" y="33286"/>
                </a:lnTo>
                <a:lnTo>
                  <a:pt x="236486" y="23266"/>
                </a:lnTo>
                <a:lnTo>
                  <a:pt x="190296" y="14986"/>
                </a:lnTo>
                <a:lnTo>
                  <a:pt x="143522" y="8483"/>
                </a:lnTo>
                <a:lnTo>
                  <a:pt x="96189" y="3797"/>
                </a:lnTo>
                <a:lnTo>
                  <a:pt x="48336" y="952"/>
                </a:lnTo>
                <a:lnTo>
                  <a:pt x="0" y="0"/>
                </a:lnTo>
                <a:lnTo>
                  <a:pt x="0" y="2343213"/>
                </a:lnTo>
                <a:lnTo>
                  <a:pt x="377291" y="2343213"/>
                </a:lnTo>
                <a:lnTo>
                  <a:pt x="414578" y="2330323"/>
                </a:lnTo>
                <a:lnTo>
                  <a:pt x="457263" y="2313698"/>
                </a:lnTo>
                <a:lnTo>
                  <a:pt x="499148" y="2295512"/>
                </a:lnTo>
                <a:lnTo>
                  <a:pt x="540181" y="2275802"/>
                </a:lnTo>
                <a:lnTo>
                  <a:pt x="580339" y="2254593"/>
                </a:lnTo>
                <a:lnTo>
                  <a:pt x="619569" y="2231948"/>
                </a:lnTo>
                <a:lnTo>
                  <a:pt x="657860" y="2207869"/>
                </a:lnTo>
                <a:lnTo>
                  <a:pt x="695159" y="2182418"/>
                </a:lnTo>
                <a:lnTo>
                  <a:pt x="731443" y="2155609"/>
                </a:lnTo>
                <a:lnTo>
                  <a:pt x="766660" y="2127504"/>
                </a:lnTo>
                <a:lnTo>
                  <a:pt x="800785" y="2098116"/>
                </a:lnTo>
                <a:lnTo>
                  <a:pt x="833780" y="2067483"/>
                </a:lnTo>
                <a:lnTo>
                  <a:pt x="865606" y="2035657"/>
                </a:lnTo>
                <a:lnTo>
                  <a:pt x="896226" y="2002663"/>
                </a:lnTo>
                <a:lnTo>
                  <a:pt x="925614" y="1968538"/>
                </a:lnTo>
                <a:lnTo>
                  <a:pt x="953719" y="1933321"/>
                </a:lnTo>
                <a:lnTo>
                  <a:pt x="980528" y="1897037"/>
                </a:lnTo>
                <a:lnTo>
                  <a:pt x="1005979" y="1859737"/>
                </a:lnTo>
                <a:lnTo>
                  <a:pt x="1030058" y="1821446"/>
                </a:lnTo>
                <a:lnTo>
                  <a:pt x="1052703" y="1782203"/>
                </a:lnTo>
                <a:lnTo>
                  <a:pt x="1073912" y="1742046"/>
                </a:lnTo>
                <a:lnTo>
                  <a:pt x="1093622" y="1701012"/>
                </a:lnTo>
                <a:lnTo>
                  <a:pt x="1111808" y="1659140"/>
                </a:lnTo>
                <a:lnTo>
                  <a:pt x="1128433" y="1616456"/>
                </a:lnTo>
                <a:lnTo>
                  <a:pt x="1143457" y="1572996"/>
                </a:lnTo>
                <a:lnTo>
                  <a:pt x="1156855" y="1528800"/>
                </a:lnTo>
                <a:lnTo>
                  <a:pt x="1168577" y="1483906"/>
                </a:lnTo>
                <a:lnTo>
                  <a:pt x="1178598" y="1438351"/>
                </a:lnTo>
                <a:lnTo>
                  <a:pt x="1186865" y="1392161"/>
                </a:lnTo>
                <a:lnTo>
                  <a:pt x="1193368" y="1345387"/>
                </a:lnTo>
                <a:lnTo>
                  <a:pt x="1198054" y="1298054"/>
                </a:lnTo>
                <a:lnTo>
                  <a:pt x="1200899" y="1250200"/>
                </a:lnTo>
                <a:lnTo>
                  <a:pt x="1201851" y="1201864"/>
                </a:lnTo>
                <a:close/>
              </a:path>
              <a:path w="2404109" h="2343784">
                <a:moveTo>
                  <a:pt x="2403716" y="0"/>
                </a:moveTo>
                <a:lnTo>
                  <a:pt x="2355380" y="952"/>
                </a:lnTo>
                <a:lnTo>
                  <a:pt x="2307526" y="3797"/>
                </a:lnTo>
                <a:lnTo>
                  <a:pt x="2260181" y="8483"/>
                </a:lnTo>
                <a:lnTo>
                  <a:pt x="2213406" y="14986"/>
                </a:lnTo>
                <a:lnTo>
                  <a:pt x="2167229" y="23266"/>
                </a:lnTo>
                <a:lnTo>
                  <a:pt x="2121662" y="33286"/>
                </a:lnTo>
                <a:lnTo>
                  <a:pt x="2076780" y="45008"/>
                </a:lnTo>
                <a:lnTo>
                  <a:pt x="2032584" y="58394"/>
                </a:lnTo>
                <a:lnTo>
                  <a:pt x="1989124" y="73431"/>
                </a:lnTo>
                <a:lnTo>
                  <a:pt x="1946440" y="90055"/>
                </a:lnTo>
                <a:lnTo>
                  <a:pt x="1904568" y="108242"/>
                </a:lnTo>
                <a:lnTo>
                  <a:pt x="1863534" y="127952"/>
                </a:lnTo>
                <a:lnTo>
                  <a:pt x="1823377" y="149148"/>
                </a:lnTo>
                <a:lnTo>
                  <a:pt x="1784134" y="171805"/>
                </a:lnTo>
                <a:lnTo>
                  <a:pt x="1745843" y="195884"/>
                </a:lnTo>
                <a:lnTo>
                  <a:pt x="1708543" y="221335"/>
                </a:lnTo>
                <a:lnTo>
                  <a:pt x="1672272" y="248132"/>
                </a:lnTo>
                <a:lnTo>
                  <a:pt x="1637042" y="276250"/>
                </a:lnTo>
                <a:lnTo>
                  <a:pt x="1602917" y="305638"/>
                </a:lnTo>
                <a:lnTo>
                  <a:pt x="1569935" y="336257"/>
                </a:lnTo>
                <a:lnTo>
                  <a:pt x="1538109" y="368084"/>
                </a:lnTo>
                <a:lnTo>
                  <a:pt x="1507477" y="401078"/>
                </a:lnTo>
                <a:lnTo>
                  <a:pt x="1478089" y="435203"/>
                </a:lnTo>
                <a:lnTo>
                  <a:pt x="1449984" y="470420"/>
                </a:lnTo>
                <a:lnTo>
                  <a:pt x="1423174" y="506704"/>
                </a:lnTo>
                <a:lnTo>
                  <a:pt x="1397723" y="544004"/>
                </a:lnTo>
                <a:lnTo>
                  <a:pt x="1373657" y="582295"/>
                </a:lnTo>
                <a:lnTo>
                  <a:pt x="1351000" y="621538"/>
                </a:lnTo>
                <a:lnTo>
                  <a:pt x="1329791" y="661682"/>
                </a:lnTo>
                <a:lnTo>
                  <a:pt x="1310081" y="702716"/>
                </a:lnTo>
                <a:lnTo>
                  <a:pt x="1291894" y="744601"/>
                </a:lnTo>
                <a:lnTo>
                  <a:pt x="1275270" y="787285"/>
                </a:lnTo>
                <a:lnTo>
                  <a:pt x="1260246" y="830745"/>
                </a:lnTo>
                <a:lnTo>
                  <a:pt x="1246860" y="874928"/>
                </a:lnTo>
                <a:lnTo>
                  <a:pt x="1235125" y="919822"/>
                </a:lnTo>
                <a:lnTo>
                  <a:pt x="1225118" y="965377"/>
                </a:lnTo>
                <a:lnTo>
                  <a:pt x="1216837" y="1011567"/>
                </a:lnTo>
                <a:lnTo>
                  <a:pt x="1210335" y="1058341"/>
                </a:lnTo>
                <a:lnTo>
                  <a:pt x="1205649" y="1105674"/>
                </a:lnTo>
                <a:lnTo>
                  <a:pt x="1202804" y="1153528"/>
                </a:lnTo>
                <a:lnTo>
                  <a:pt x="1201851" y="1201864"/>
                </a:lnTo>
                <a:lnTo>
                  <a:pt x="1202804" y="1250200"/>
                </a:lnTo>
                <a:lnTo>
                  <a:pt x="1205649" y="1298054"/>
                </a:lnTo>
                <a:lnTo>
                  <a:pt x="1210335" y="1345387"/>
                </a:lnTo>
                <a:lnTo>
                  <a:pt x="1216837" y="1392161"/>
                </a:lnTo>
                <a:lnTo>
                  <a:pt x="1225118" y="1438351"/>
                </a:lnTo>
                <a:lnTo>
                  <a:pt x="1235125" y="1483906"/>
                </a:lnTo>
                <a:lnTo>
                  <a:pt x="1246860" y="1528800"/>
                </a:lnTo>
                <a:lnTo>
                  <a:pt x="1260246" y="1572996"/>
                </a:lnTo>
                <a:lnTo>
                  <a:pt x="1275270" y="1616456"/>
                </a:lnTo>
                <a:lnTo>
                  <a:pt x="1291894" y="1659140"/>
                </a:lnTo>
                <a:lnTo>
                  <a:pt x="1310081" y="1701012"/>
                </a:lnTo>
                <a:lnTo>
                  <a:pt x="1329791" y="1742046"/>
                </a:lnTo>
                <a:lnTo>
                  <a:pt x="1351000" y="1782203"/>
                </a:lnTo>
                <a:lnTo>
                  <a:pt x="1373657" y="1821446"/>
                </a:lnTo>
                <a:lnTo>
                  <a:pt x="1397723" y="1859737"/>
                </a:lnTo>
                <a:lnTo>
                  <a:pt x="1423174" y="1897037"/>
                </a:lnTo>
                <a:lnTo>
                  <a:pt x="1449984" y="1933321"/>
                </a:lnTo>
                <a:lnTo>
                  <a:pt x="1478089" y="1968538"/>
                </a:lnTo>
                <a:lnTo>
                  <a:pt x="1507477" y="2002663"/>
                </a:lnTo>
                <a:lnTo>
                  <a:pt x="1538109" y="2035657"/>
                </a:lnTo>
                <a:lnTo>
                  <a:pt x="1569935" y="2067483"/>
                </a:lnTo>
                <a:lnTo>
                  <a:pt x="1602917" y="2098116"/>
                </a:lnTo>
                <a:lnTo>
                  <a:pt x="1637042" y="2127504"/>
                </a:lnTo>
                <a:lnTo>
                  <a:pt x="1672272" y="2155609"/>
                </a:lnTo>
                <a:lnTo>
                  <a:pt x="1708543" y="2182418"/>
                </a:lnTo>
                <a:lnTo>
                  <a:pt x="1745843" y="2207869"/>
                </a:lnTo>
                <a:lnTo>
                  <a:pt x="1784134" y="2231948"/>
                </a:lnTo>
                <a:lnTo>
                  <a:pt x="1823377" y="2254593"/>
                </a:lnTo>
                <a:lnTo>
                  <a:pt x="1863534" y="2275802"/>
                </a:lnTo>
                <a:lnTo>
                  <a:pt x="1904568" y="2295512"/>
                </a:lnTo>
                <a:lnTo>
                  <a:pt x="1946440" y="2313698"/>
                </a:lnTo>
                <a:lnTo>
                  <a:pt x="1989124" y="2330323"/>
                </a:lnTo>
                <a:lnTo>
                  <a:pt x="2026412" y="2343213"/>
                </a:lnTo>
                <a:lnTo>
                  <a:pt x="2403716" y="2343213"/>
                </a:lnTo>
                <a:lnTo>
                  <a:pt x="2403716" y="0"/>
                </a:lnTo>
                <a:close/>
              </a:path>
            </a:pathLst>
          </a:custGeom>
          <a:solidFill>
            <a:schemeClr val="accent3"/>
          </a:solidFill>
        </p:spPr>
        <p:txBody>
          <a:bodyPr wrap="square" lIns="0" tIns="0" rIns="0" bIns="0" rtlCol="0"/>
          <a:lstStyle/>
          <a:p>
            <a:endParaRPr/>
          </a:p>
        </p:txBody>
      </p:sp>
      <p:sp>
        <p:nvSpPr>
          <p:cNvPr id="11" name="object 9">
            <a:extLst>
              <a:ext uri="{FF2B5EF4-FFF2-40B4-BE49-F238E27FC236}">
                <a16:creationId xmlns:a16="http://schemas.microsoft.com/office/drawing/2014/main" id="{EDC7D161-5B56-DFDE-A120-C1CAE9980630}"/>
              </a:ext>
            </a:extLst>
          </p:cNvPr>
          <p:cNvSpPr/>
          <p:nvPr userDrawn="1"/>
        </p:nvSpPr>
        <p:spPr>
          <a:xfrm>
            <a:off x="10683390" y="4103629"/>
            <a:ext cx="1508298" cy="1508298"/>
          </a:xfrm>
          <a:custGeom>
            <a:avLst/>
            <a:gdLst/>
            <a:ahLst/>
            <a:cxnLst/>
            <a:rect l="l" t="t" r="r" b="b"/>
            <a:pathLst>
              <a:path w="2487294" h="2487295">
                <a:moveTo>
                  <a:pt x="1243533" y="621766"/>
                </a:moveTo>
                <a:lnTo>
                  <a:pt x="1241666" y="573176"/>
                </a:lnTo>
                <a:lnTo>
                  <a:pt x="1236154" y="525602"/>
                </a:lnTo>
                <a:lnTo>
                  <a:pt x="1227112" y="479196"/>
                </a:lnTo>
                <a:lnTo>
                  <a:pt x="1214716" y="434086"/>
                </a:lnTo>
                <a:lnTo>
                  <a:pt x="1199083" y="390423"/>
                </a:lnTo>
                <a:lnTo>
                  <a:pt x="1180338" y="348322"/>
                </a:lnTo>
                <a:lnTo>
                  <a:pt x="1158646" y="307949"/>
                </a:lnTo>
                <a:lnTo>
                  <a:pt x="1134135" y="269417"/>
                </a:lnTo>
                <a:lnTo>
                  <a:pt x="1106944" y="232879"/>
                </a:lnTo>
                <a:lnTo>
                  <a:pt x="1077214" y="198475"/>
                </a:lnTo>
                <a:lnTo>
                  <a:pt x="1045070" y="166331"/>
                </a:lnTo>
                <a:lnTo>
                  <a:pt x="1010666" y="136588"/>
                </a:lnTo>
                <a:lnTo>
                  <a:pt x="974128" y="109397"/>
                </a:lnTo>
                <a:lnTo>
                  <a:pt x="935596" y="84886"/>
                </a:lnTo>
                <a:lnTo>
                  <a:pt x="895223" y="63195"/>
                </a:lnTo>
                <a:lnTo>
                  <a:pt x="853135" y="44462"/>
                </a:lnTo>
                <a:lnTo>
                  <a:pt x="809459" y="28816"/>
                </a:lnTo>
                <a:lnTo>
                  <a:pt x="764362" y="16421"/>
                </a:lnTo>
                <a:lnTo>
                  <a:pt x="717956" y="7391"/>
                </a:lnTo>
                <a:lnTo>
                  <a:pt x="670382" y="1866"/>
                </a:lnTo>
                <a:lnTo>
                  <a:pt x="621804" y="0"/>
                </a:lnTo>
                <a:lnTo>
                  <a:pt x="573201" y="1866"/>
                </a:lnTo>
                <a:lnTo>
                  <a:pt x="525640" y="7391"/>
                </a:lnTo>
                <a:lnTo>
                  <a:pt x="479221" y="16421"/>
                </a:lnTo>
                <a:lnTo>
                  <a:pt x="434124" y="28816"/>
                </a:lnTo>
                <a:lnTo>
                  <a:pt x="390448" y="44462"/>
                </a:lnTo>
                <a:lnTo>
                  <a:pt x="348348" y="63195"/>
                </a:lnTo>
                <a:lnTo>
                  <a:pt x="307962" y="84886"/>
                </a:lnTo>
                <a:lnTo>
                  <a:pt x="269430" y="109397"/>
                </a:lnTo>
                <a:lnTo>
                  <a:pt x="232892" y="136588"/>
                </a:lnTo>
                <a:lnTo>
                  <a:pt x="198488" y="166331"/>
                </a:lnTo>
                <a:lnTo>
                  <a:pt x="166344" y="198475"/>
                </a:lnTo>
                <a:lnTo>
                  <a:pt x="136601" y="232879"/>
                </a:lnTo>
                <a:lnTo>
                  <a:pt x="109410" y="269417"/>
                </a:lnTo>
                <a:lnTo>
                  <a:pt x="84886" y="307949"/>
                </a:lnTo>
                <a:lnTo>
                  <a:pt x="63195" y="348322"/>
                </a:lnTo>
                <a:lnTo>
                  <a:pt x="44462" y="390423"/>
                </a:lnTo>
                <a:lnTo>
                  <a:pt x="28829" y="434086"/>
                </a:lnTo>
                <a:lnTo>
                  <a:pt x="16421" y="479196"/>
                </a:lnTo>
                <a:lnTo>
                  <a:pt x="7391" y="525602"/>
                </a:lnTo>
                <a:lnTo>
                  <a:pt x="1866" y="573176"/>
                </a:lnTo>
                <a:lnTo>
                  <a:pt x="0" y="621766"/>
                </a:lnTo>
                <a:lnTo>
                  <a:pt x="1866" y="670356"/>
                </a:lnTo>
                <a:lnTo>
                  <a:pt x="7391" y="717931"/>
                </a:lnTo>
                <a:lnTo>
                  <a:pt x="16421" y="764336"/>
                </a:lnTo>
                <a:lnTo>
                  <a:pt x="28829" y="809447"/>
                </a:lnTo>
                <a:lnTo>
                  <a:pt x="44462" y="853122"/>
                </a:lnTo>
                <a:lnTo>
                  <a:pt x="63195" y="895210"/>
                </a:lnTo>
                <a:lnTo>
                  <a:pt x="84886" y="935596"/>
                </a:lnTo>
                <a:lnTo>
                  <a:pt x="109410" y="974128"/>
                </a:lnTo>
                <a:lnTo>
                  <a:pt x="136601" y="1010653"/>
                </a:lnTo>
                <a:lnTo>
                  <a:pt x="166344" y="1045070"/>
                </a:lnTo>
                <a:lnTo>
                  <a:pt x="198488" y="1077214"/>
                </a:lnTo>
                <a:lnTo>
                  <a:pt x="232892" y="1106944"/>
                </a:lnTo>
                <a:lnTo>
                  <a:pt x="269430" y="1134135"/>
                </a:lnTo>
                <a:lnTo>
                  <a:pt x="307962" y="1158659"/>
                </a:lnTo>
                <a:lnTo>
                  <a:pt x="348348" y="1180350"/>
                </a:lnTo>
                <a:lnTo>
                  <a:pt x="390448" y="1199083"/>
                </a:lnTo>
                <a:lnTo>
                  <a:pt x="434124" y="1214716"/>
                </a:lnTo>
                <a:lnTo>
                  <a:pt x="479221" y="1227124"/>
                </a:lnTo>
                <a:lnTo>
                  <a:pt x="525640" y="1236154"/>
                </a:lnTo>
                <a:lnTo>
                  <a:pt x="573201" y="1241666"/>
                </a:lnTo>
                <a:lnTo>
                  <a:pt x="621639" y="1243545"/>
                </a:lnTo>
                <a:lnTo>
                  <a:pt x="573201" y="1245412"/>
                </a:lnTo>
                <a:lnTo>
                  <a:pt x="525640" y="1250924"/>
                </a:lnTo>
                <a:lnTo>
                  <a:pt x="479221" y="1259954"/>
                </a:lnTo>
                <a:lnTo>
                  <a:pt x="434124" y="1272362"/>
                </a:lnTo>
                <a:lnTo>
                  <a:pt x="390448" y="1287995"/>
                </a:lnTo>
                <a:lnTo>
                  <a:pt x="348348" y="1306728"/>
                </a:lnTo>
                <a:lnTo>
                  <a:pt x="307962" y="1328420"/>
                </a:lnTo>
                <a:lnTo>
                  <a:pt x="269430" y="1352931"/>
                </a:lnTo>
                <a:lnTo>
                  <a:pt x="232892" y="1380134"/>
                </a:lnTo>
                <a:lnTo>
                  <a:pt x="198488" y="1409865"/>
                </a:lnTo>
                <a:lnTo>
                  <a:pt x="166344" y="1442008"/>
                </a:lnTo>
                <a:lnTo>
                  <a:pt x="136601" y="1476413"/>
                </a:lnTo>
                <a:lnTo>
                  <a:pt x="109410" y="1512951"/>
                </a:lnTo>
                <a:lnTo>
                  <a:pt x="84886" y="1551482"/>
                </a:lnTo>
                <a:lnTo>
                  <a:pt x="63195" y="1591868"/>
                </a:lnTo>
                <a:lnTo>
                  <a:pt x="44462" y="1633956"/>
                </a:lnTo>
                <a:lnTo>
                  <a:pt x="28829" y="1677631"/>
                </a:lnTo>
                <a:lnTo>
                  <a:pt x="16421" y="1722742"/>
                </a:lnTo>
                <a:lnTo>
                  <a:pt x="7391" y="1769148"/>
                </a:lnTo>
                <a:lnTo>
                  <a:pt x="1866" y="1816709"/>
                </a:lnTo>
                <a:lnTo>
                  <a:pt x="0" y="1865312"/>
                </a:lnTo>
                <a:lnTo>
                  <a:pt x="1866" y="1913902"/>
                </a:lnTo>
                <a:lnTo>
                  <a:pt x="7391" y="1961464"/>
                </a:lnTo>
                <a:lnTo>
                  <a:pt x="16421" y="2007882"/>
                </a:lnTo>
                <a:lnTo>
                  <a:pt x="28829" y="2052980"/>
                </a:lnTo>
                <a:lnTo>
                  <a:pt x="44462" y="2096655"/>
                </a:lnTo>
                <a:lnTo>
                  <a:pt x="63195" y="2138756"/>
                </a:lnTo>
                <a:lnTo>
                  <a:pt x="84886" y="2179129"/>
                </a:lnTo>
                <a:lnTo>
                  <a:pt x="109410" y="2217661"/>
                </a:lnTo>
                <a:lnTo>
                  <a:pt x="136601" y="2254199"/>
                </a:lnTo>
                <a:lnTo>
                  <a:pt x="166344" y="2288603"/>
                </a:lnTo>
                <a:lnTo>
                  <a:pt x="198488" y="2320747"/>
                </a:lnTo>
                <a:lnTo>
                  <a:pt x="232892" y="2350490"/>
                </a:lnTo>
                <a:lnTo>
                  <a:pt x="269430" y="2377681"/>
                </a:lnTo>
                <a:lnTo>
                  <a:pt x="307962" y="2402192"/>
                </a:lnTo>
                <a:lnTo>
                  <a:pt x="348348" y="2423884"/>
                </a:lnTo>
                <a:lnTo>
                  <a:pt x="390448" y="2442616"/>
                </a:lnTo>
                <a:lnTo>
                  <a:pt x="434124" y="2458250"/>
                </a:lnTo>
                <a:lnTo>
                  <a:pt x="479221" y="2470658"/>
                </a:lnTo>
                <a:lnTo>
                  <a:pt x="525640" y="2479687"/>
                </a:lnTo>
                <a:lnTo>
                  <a:pt x="573201" y="2485212"/>
                </a:lnTo>
                <a:lnTo>
                  <a:pt x="621804" y="2487079"/>
                </a:lnTo>
                <a:lnTo>
                  <a:pt x="670382" y="2485212"/>
                </a:lnTo>
                <a:lnTo>
                  <a:pt x="717956" y="2479687"/>
                </a:lnTo>
                <a:lnTo>
                  <a:pt x="764362" y="2470658"/>
                </a:lnTo>
                <a:lnTo>
                  <a:pt x="809459" y="2458250"/>
                </a:lnTo>
                <a:lnTo>
                  <a:pt x="853135" y="2442616"/>
                </a:lnTo>
                <a:lnTo>
                  <a:pt x="895223" y="2423884"/>
                </a:lnTo>
                <a:lnTo>
                  <a:pt x="935596" y="2402192"/>
                </a:lnTo>
                <a:lnTo>
                  <a:pt x="974128" y="2377681"/>
                </a:lnTo>
                <a:lnTo>
                  <a:pt x="1010666" y="2350490"/>
                </a:lnTo>
                <a:lnTo>
                  <a:pt x="1045070" y="2320747"/>
                </a:lnTo>
                <a:lnTo>
                  <a:pt x="1077214" y="2288603"/>
                </a:lnTo>
                <a:lnTo>
                  <a:pt x="1106944" y="2254199"/>
                </a:lnTo>
                <a:lnTo>
                  <a:pt x="1134135" y="2217661"/>
                </a:lnTo>
                <a:lnTo>
                  <a:pt x="1158646" y="2179129"/>
                </a:lnTo>
                <a:lnTo>
                  <a:pt x="1180338" y="2138756"/>
                </a:lnTo>
                <a:lnTo>
                  <a:pt x="1199083" y="2096655"/>
                </a:lnTo>
                <a:lnTo>
                  <a:pt x="1214716" y="2052980"/>
                </a:lnTo>
                <a:lnTo>
                  <a:pt x="1227112" y="2007882"/>
                </a:lnTo>
                <a:lnTo>
                  <a:pt x="1236154" y="1961464"/>
                </a:lnTo>
                <a:lnTo>
                  <a:pt x="1241666" y="1913902"/>
                </a:lnTo>
                <a:lnTo>
                  <a:pt x="1243533" y="1865312"/>
                </a:lnTo>
                <a:lnTo>
                  <a:pt x="1241666" y="1816709"/>
                </a:lnTo>
                <a:lnTo>
                  <a:pt x="1236154" y="1769148"/>
                </a:lnTo>
                <a:lnTo>
                  <a:pt x="1227112" y="1722742"/>
                </a:lnTo>
                <a:lnTo>
                  <a:pt x="1214716" y="1677631"/>
                </a:lnTo>
                <a:lnTo>
                  <a:pt x="1199083" y="1633956"/>
                </a:lnTo>
                <a:lnTo>
                  <a:pt x="1180338" y="1591868"/>
                </a:lnTo>
                <a:lnTo>
                  <a:pt x="1158646" y="1551482"/>
                </a:lnTo>
                <a:lnTo>
                  <a:pt x="1134135" y="1512951"/>
                </a:lnTo>
                <a:lnTo>
                  <a:pt x="1106944" y="1476413"/>
                </a:lnTo>
                <a:lnTo>
                  <a:pt x="1077214" y="1442008"/>
                </a:lnTo>
                <a:lnTo>
                  <a:pt x="1045070" y="1409865"/>
                </a:lnTo>
                <a:lnTo>
                  <a:pt x="1010666" y="1380134"/>
                </a:lnTo>
                <a:lnTo>
                  <a:pt x="974128" y="1352931"/>
                </a:lnTo>
                <a:lnTo>
                  <a:pt x="935596" y="1328420"/>
                </a:lnTo>
                <a:lnTo>
                  <a:pt x="895223" y="1306728"/>
                </a:lnTo>
                <a:lnTo>
                  <a:pt x="853135" y="1287995"/>
                </a:lnTo>
                <a:lnTo>
                  <a:pt x="809459" y="1272362"/>
                </a:lnTo>
                <a:lnTo>
                  <a:pt x="764362" y="1259954"/>
                </a:lnTo>
                <a:lnTo>
                  <a:pt x="717956" y="1250924"/>
                </a:lnTo>
                <a:lnTo>
                  <a:pt x="670382" y="1245412"/>
                </a:lnTo>
                <a:lnTo>
                  <a:pt x="621957" y="1243545"/>
                </a:lnTo>
                <a:lnTo>
                  <a:pt x="670382" y="1241666"/>
                </a:lnTo>
                <a:lnTo>
                  <a:pt x="717956" y="1236154"/>
                </a:lnTo>
                <a:lnTo>
                  <a:pt x="764362" y="1227124"/>
                </a:lnTo>
                <a:lnTo>
                  <a:pt x="809459" y="1214716"/>
                </a:lnTo>
                <a:lnTo>
                  <a:pt x="853135" y="1199083"/>
                </a:lnTo>
                <a:lnTo>
                  <a:pt x="895223" y="1180350"/>
                </a:lnTo>
                <a:lnTo>
                  <a:pt x="935596" y="1158659"/>
                </a:lnTo>
                <a:lnTo>
                  <a:pt x="974128" y="1134135"/>
                </a:lnTo>
                <a:lnTo>
                  <a:pt x="1010666" y="1106944"/>
                </a:lnTo>
                <a:lnTo>
                  <a:pt x="1045070" y="1077214"/>
                </a:lnTo>
                <a:lnTo>
                  <a:pt x="1077214" y="1045070"/>
                </a:lnTo>
                <a:lnTo>
                  <a:pt x="1106944" y="1010653"/>
                </a:lnTo>
                <a:lnTo>
                  <a:pt x="1134135" y="974128"/>
                </a:lnTo>
                <a:lnTo>
                  <a:pt x="1158646" y="935596"/>
                </a:lnTo>
                <a:lnTo>
                  <a:pt x="1180338" y="895210"/>
                </a:lnTo>
                <a:lnTo>
                  <a:pt x="1199083" y="853122"/>
                </a:lnTo>
                <a:lnTo>
                  <a:pt x="1214716" y="809447"/>
                </a:lnTo>
                <a:lnTo>
                  <a:pt x="1227112" y="764336"/>
                </a:lnTo>
                <a:lnTo>
                  <a:pt x="1236154" y="717931"/>
                </a:lnTo>
                <a:lnTo>
                  <a:pt x="1241666" y="670356"/>
                </a:lnTo>
                <a:lnTo>
                  <a:pt x="1243533" y="621766"/>
                </a:lnTo>
                <a:close/>
              </a:path>
              <a:path w="2487294" h="2487295">
                <a:moveTo>
                  <a:pt x="2487104" y="621766"/>
                </a:moveTo>
                <a:lnTo>
                  <a:pt x="2485225" y="573176"/>
                </a:lnTo>
                <a:lnTo>
                  <a:pt x="2479713" y="525602"/>
                </a:lnTo>
                <a:lnTo>
                  <a:pt x="2470683" y="479196"/>
                </a:lnTo>
                <a:lnTo>
                  <a:pt x="2458275" y="434086"/>
                </a:lnTo>
                <a:lnTo>
                  <a:pt x="2442641" y="390423"/>
                </a:lnTo>
                <a:lnTo>
                  <a:pt x="2423896" y="348322"/>
                </a:lnTo>
                <a:lnTo>
                  <a:pt x="2402205" y="307949"/>
                </a:lnTo>
                <a:lnTo>
                  <a:pt x="2377694" y="269417"/>
                </a:lnTo>
                <a:lnTo>
                  <a:pt x="2350503" y="232879"/>
                </a:lnTo>
                <a:lnTo>
                  <a:pt x="2320772" y="198475"/>
                </a:lnTo>
                <a:lnTo>
                  <a:pt x="2288629" y="166331"/>
                </a:lnTo>
                <a:lnTo>
                  <a:pt x="2254212" y="136588"/>
                </a:lnTo>
                <a:lnTo>
                  <a:pt x="2217674" y="109397"/>
                </a:lnTo>
                <a:lnTo>
                  <a:pt x="2179155" y="84886"/>
                </a:lnTo>
                <a:lnTo>
                  <a:pt x="2138769" y="63195"/>
                </a:lnTo>
                <a:lnTo>
                  <a:pt x="2096668" y="44462"/>
                </a:lnTo>
                <a:lnTo>
                  <a:pt x="2053005" y="28816"/>
                </a:lnTo>
                <a:lnTo>
                  <a:pt x="2007895" y="16421"/>
                </a:lnTo>
                <a:lnTo>
                  <a:pt x="1961489" y="7391"/>
                </a:lnTo>
                <a:lnTo>
                  <a:pt x="1913915" y="1866"/>
                </a:lnTo>
                <a:lnTo>
                  <a:pt x="1865325" y="0"/>
                </a:lnTo>
                <a:lnTo>
                  <a:pt x="1816735" y="1866"/>
                </a:lnTo>
                <a:lnTo>
                  <a:pt x="1769173" y="7391"/>
                </a:lnTo>
                <a:lnTo>
                  <a:pt x="1722755" y="16421"/>
                </a:lnTo>
                <a:lnTo>
                  <a:pt x="1677657" y="28816"/>
                </a:lnTo>
                <a:lnTo>
                  <a:pt x="1633982" y="44462"/>
                </a:lnTo>
                <a:lnTo>
                  <a:pt x="1591894" y="63195"/>
                </a:lnTo>
                <a:lnTo>
                  <a:pt x="1551508" y="84886"/>
                </a:lnTo>
                <a:lnTo>
                  <a:pt x="1512976" y="109397"/>
                </a:lnTo>
                <a:lnTo>
                  <a:pt x="1476451" y="136588"/>
                </a:lnTo>
                <a:lnTo>
                  <a:pt x="1442034" y="166331"/>
                </a:lnTo>
                <a:lnTo>
                  <a:pt x="1409890" y="198475"/>
                </a:lnTo>
                <a:lnTo>
                  <a:pt x="1380159" y="232879"/>
                </a:lnTo>
                <a:lnTo>
                  <a:pt x="1352969" y="269417"/>
                </a:lnTo>
                <a:lnTo>
                  <a:pt x="1328458" y="307949"/>
                </a:lnTo>
                <a:lnTo>
                  <a:pt x="1306766" y="348322"/>
                </a:lnTo>
                <a:lnTo>
                  <a:pt x="1288021" y="390423"/>
                </a:lnTo>
                <a:lnTo>
                  <a:pt x="1272387" y="434086"/>
                </a:lnTo>
                <a:lnTo>
                  <a:pt x="1259992" y="479196"/>
                </a:lnTo>
                <a:lnTo>
                  <a:pt x="1250950" y="525602"/>
                </a:lnTo>
                <a:lnTo>
                  <a:pt x="1245438" y="573176"/>
                </a:lnTo>
                <a:lnTo>
                  <a:pt x="1243571" y="621766"/>
                </a:lnTo>
                <a:lnTo>
                  <a:pt x="1245438" y="670356"/>
                </a:lnTo>
                <a:lnTo>
                  <a:pt x="1250950" y="717931"/>
                </a:lnTo>
                <a:lnTo>
                  <a:pt x="1259992" y="764336"/>
                </a:lnTo>
                <a:lnTo>
                  <a:pt x="1272387" y="809447"/>
                </a:lnTo>
                <a:lnTo>
                  <a:pt x="1288021" y="853122"/>
                </a:lnTo>
                <a:lnTo>
                  <a:pt x="1306766" y="895210"/>
                </a:lnTo>
                <a:lnTo>
                  <a:pt x="1328458" y="935596"/>
                </a:lnTo>
                <a:lnTo>
                  <a:pt x="1352969" y="974128"/>
                </a:lnTo>
                <a:lnTo>
                  <a:pt x="1380159" y="1010653"/>
                </a:lnTo>
                <a:lnTo>
                  <a:pt x="1409890" y="1045070"/>
                </a:lnTo>
                <a:lnTo>
                  <a:pt x="1442034" y="1077214"/>
                </a:lnTo>
                <a:lnTo>
                  <a:pt x="1476451" y="1106944"/>
                </a:lnTo>
                <a:lnTo>
                  <a:pt x="1512976" y="1134135"/>
                </a:lnTo>
                <a:lnTo>
                  <a:pt x="1551508" y="1158659"/>
                </a:lnTo>
                <a:lnTo>
                  <a:pt x="1591894" y="1180350"/>
                </a:lnTo>
                <a:lnTo>
                  <a:pt x="1633982" y="1199083"/>
                </a:lnTo>
                <a:lnTo>
                  <a:pt x="1677657" y="1214716"/>
                </a:lnTo>
                <a:lnTo>
                  <a:pt x="1722755" y="1227124"/>
                </a:lnTo>
                <a:lnTo>
                  <a:pt x="1769173" y="1236154"/>
                </a:lnTo>
                <a:lnTo>
                  <a:pt x="1816735" y="1241666"/>
                </a:lnTo>
                <a:lnTo>
                  <a:pt x="1865160" y="1243545"/>
                </a:lnTo>
                <a:lnTo>
                  <a:pt x="1816735" y="1245412"/>
                </a:lnTo>
                <a:lnTo>
                  <a:pt x="1769173" y="1250924"/>
                </a:lnTo>
                <a:lnTo>
                  <a:pt x="1722755" y="1259954"/>
                </a:lnTo>
                <a:lnTo>
                  <a:pt x="1677657" y="1272362"/>
                </a:lnTo>
                <a:lnTo>
                  <a:pt x="1633982" y="1287995"/>
                </a:lnTo>
                <a:lnTo>
                  <a:pt x="1591894" y="1306728"/>
                </a:lnTo>
                <a:lnTo>
                  <a:pt x="1551508" y="1328420"/>
                </a:lnTo>
                <a:lnTo>
                  <a:pt x="1512976" y="1352931"/>
                </a:lnTo>
                <a:lnTo>
                  <a:pt x="1476451" y="1380134"/>
                </a:lnTo>
                <a:lnTo>
                  <a:pt x="1442034" y="1409865"/>
                </a:lnTo>
                <a:lnTo>
                  <a:pt x="1409890" y="1442008"/>
                </a:lnTo>
                <a:lnTo>
                  <a:pt x="1380159" y="1476413"/>
                </a:lnTo>
                <a:lnTo>
                  <a:pt x="1352969" y="1512951"/>
                </a:lnTo>
                <a:lnTo>
                  <a:pt x="1328458" y="1551482"/>
                </a:lnTo>
                <a:lnTo>
                  <a:pt x="1306766" y="1591868"/>
                </a:lnTo>
                <a:lnTo>
                  <a:pt x="1288021" y="1633956"/>
                </a:lnTo>
                <a:lnTo>
                  <a:pt x="1272387" y="1677631"/>
                </a:lnTo>
                <a:lnTo>
                  <a:pt x="1259992" y="1722742"/>
                </a:lnTo>
                <a:lnTo>
                  <a:pt x="1250950" y="1769148"/>
                </a:lnTo>
                <a:lnTo>
                  <a:pt x="1245438" y="1816709"/>
                </a:lnTo>
                <a:lnTo>
                  <a:pt x="1243571" y="1865312"/>
                </a:lnTo>
                <a:lnTo>
                  <a:pt x="1245438" y="1913902"/>
                </a:lnTo>
                <a:lnTo>
                  <a:pt x="1250950" y="1961464"/>
                </a:lnTo>
                <a:lnTo>
                  <a:pt x="1259992" y="2007882"/>
                </a:lnTo>
                <a:lnTo>
                  <a:pt x="1272387" y="2052980"/>
                </a:lnTo>
                <a:lnTo>
                  <a:pt x="1288021" y="2096655"/>
                </a:lnTo>
                <a:lnTo>
                  <a:pt x="1306766" y="2138756"/>
                </a:lnTo>
                <a:lnTo>
                  <a:pt x="1328458" y="2179129"/>
                </a:lnTo>
                <a:lnTo>
                  <a:pt x="1352969" y="2217661"/>
                </a:lnTo>
                <a:lnTo>
                  <a:pt x="1380159" y="2254199"/>
                </a:lnTo>
                <a:lnTo>
                  <a:pt x="1409890" y="2288603"/>
                </a:lnTo>
                <a:lnTo>
                  <a:pt x="1442034" y="2320747"/>
                </a:lnTo>
                <a:lnTo>
                  <a:pt x="1476451" y="2350490"/>
                </a:lnTo>
                <a:lnTo>
                  <a:pt x="1512976" y="2377681"/>
                </a:lnTo>
                <a:lnTo>
                  <a:pt x="1551508" y="2402192"/>
                </a:lnTo>
                <a:lnTo>
                  <a:pt x="1591894" y="2423884"/>
                </a:lnTo>
                <a:lnTo>
                  <a:pt x="1633982" y="2442616"/>
                </a:lnTo>
                <a:lnTo>
                  <a:pt x="1677657" y="2458250"/>
                </a:lnTo>
                <a:lnTo>
                  <a:pt x="1722755" y="2470658"/>
                </a:lnTo>
                <a:lnTo>
                  <a:pt x="1769173" y="2479687"/>
                </a:lnTo>
                <a:lnTo>
                  <a:pt x="1816735" y="2485212"/>
                </a:lnTo>
                <a:lnTo>
                  <a:pt x="1865325" y="2487079"/>
                </a:lnTo>
                <a:lnTo>
                  <a:pt x="1913915" y="2485212"/>
                </a:lnTo>
                <a:lnTo>
                  <a:pt x="1961489" y="2479687"/>
                </a:lnTo>
                <a:lnTo>
                  <a:pt x="2007895" y="2470658"/>
                </a:lnTo>
                <a:lnTo>
                  <a:pt x="2053005" y="2458250"/>
                </a:lnTo>
                <a:lnTo>
                  <a:pt x="2096668" y="2442616"/>
                </a:lnTo>
                <a:lnTo>
                  <a:pt x="2138769" y="2423884"/>
                </a:lnTo>
                <a:lnTo>
                  <a:pt x="2179155" y="2402192"/>
                </a:lnTo>
                <a:lnTo>
                  <a:pt x="2217674" y="2377681"/>
                </a:lnTo>
                <a:lnTo>
                  <a:pt x="2254212" y="2350490"/>
                </a:lnTo>
                <a:lnTo>
                  <a:pt x="2288629" y="2320747"/>
                </a:lnTo>
                <a:lnTo>
                  <a:pt x="2320772" y="2288603"/>
                </a:lnTo>
                <a:lnTo>
                  <a:pt x="2350503" y="2254199"/>
                </a:lnTo>
                <a:lnTo>
                  <a:pt x="2377694" y="2217661"/>
                </a:lnTo>
                <a:lnTo>
                  <a:pt x="2402205" y="2179129"/>
                </a:lnTo>
                <a:lnTo>
                  <a:pt x="2423896" y="2138756"/>
                </a:lnTo>
                <a:lnTo>
                  <a:pt x="2442641" y="2096655"/>
                </a:lnTo>
                <a:lnTo>
                  <a:pt x="2458275" y="2052980"/>
                </a:lnTo>
                <a:lnTo>
                  <a:pt x="2470683" y="2007882"/>
                </a:lnTo>
                <a:lnTo>
                  <a:pt x="2479713" y="1961464"/>
                </a:lnTo>
                <a:lnTo>
                  <a:pt x="2485225" y="1913902"/>
                </a:lnTo>
                <a:lnTo>
                  <a:pt x="2487104" y="1865312"/>
                </a:lnTo>
                <a:lnTo>
                  <a:pt x="2485225" y="1816709"/>
                </a:lnTo>
                <a:lnTo>
                  <a:pt x="2479713" y="1769148"/>
                </a:lnTo>
                <a:lnTo>
                  <a:pt x="2470683" y="1722742"/>
                </a:lnTo>
                <a:lnTo>
                  <a:pt x="2458275" y="1677631"/>
                </a:lnTo>
                <a:lnTo>
                  <a:pt x="2442641" y="1633956"/>
                </a:lnTo>
                <a:lnTo>
                  <a:pt x="2423896" y="1591868"/>
                </a:lnTo>
                <a:lnTo>
                  <a:pt x="2402205" y="1551482"/>
                </a:lnTo>
                <a:lnTo>
                  <a:pt x="2377694" y="1512951"/>
                </a:lnTo>
                <a:lnTo>
                  <a:pt x="2350503" y="1476413"/>
                </a:lnTo>
                <a:lnTo>
                  <a:pt x="2320772" y="1442008"/>
                </a:lnTo>
                <a:lnTo>
                  <a:pt x="2288629" y="1409865"/>
                </a:lnTo>
                <a:lnTo>
                  <a:pt x="2254212" y="1380134"/>
                </a:lnTo>
                <a:lnTo>
                  <a:pt x="2217674" y="1352931"/>
                </a:lnTo>
                <a:lnTo>
                  <a:pt x="2179155" y="1328420"/>
                </a:lnTo>
                <a:lnTo>
                  <a:pt x="2138769" y="1306728"/>
                </a:lnTo>
                <a:lnTo>
                  <a:pt x="2096668" y="1287995"/>
                </a:lnTo>
                <a:lnTo>
                  <a:pt x="2053005" y="1272362"/>
                </a:lnTo>
                <a:lnTo>
                  <a:pt x="2007895" y="1259954"/>
                </a:lnTo>
                <a:lnTo>
                  <a:pt x="1961489" y="1250924"/>
                </a:lnTo>
                <a:lnTo>
                  <a:pt x="1913915" y="1245412"/>
                </a:lnTo>
                <a:lnTo>
                  <a:pt x="1865477" y="1243545"/>
                </a:lnTo>
                <a:lnTo>
                  <a:pt x="1913915" y="1241666"/>
                </a:lnTo>
                <a:lnTo>
                  <a:pt x="1961489" y="1236154"/>
                </a:lnTo>
                <a:lnTo>
                  <a:pt x="2007895" y="1227124"/>
                </a:lnTo>
                <a:lnTo>
                  <a:pt x="2053005" y="1214716"/>
                </a:lnTo>
                <a:lnTo>
                  <a:pt x="2096668" y="1199083"/>
                </a:lnTo>
                <a:lnTo>
                  <a:pt x="2138769" y="1180350"/>
                </a:lnTo>
                <a:lnTo>
                  <a:pt x="2179155" y="1158659"/>
                </a:lnTo>
                <a:lnTo>
                  <a:pt x="2217674" y="1134135"/>
                </a:lnTo>
                <a:lnTo>
                  <a:pt x="2254212" y="1106944"/>
                </a:lnTo>
                <a:lnTo>
                  <a:pt x="2288629" y="1077214"/>
                </a:lnTo>
                <a:lnTo>
                  <a:pt x="2320772" y="1045070"/>
                </a:lnTo>
                <a:lnTo>
                  <a:pt x="2350503" y="1010653"/>
                </a:lnTo>
                <a:lnTo>
                  <a:pt x="2377694" y="974128"/>
                </a:lnTo>
                <a:lnTo>
                  <a:pt x="2402205" y="935596"/>
                </a:lnTo>
                <a:lnTo>
                  <a:pt x="2423896" y="895210"/>
                </a:lnTo>
                <a:lnTo>
                  <a:pt x="2442641" y="853122"/>
                </a:lnTo>
                <a:lnTo>
                  <a:pt x="2458275" y="809447"/>
                </a:lnTo>
                <a:lnTo>
                  <a:pt x="2470683" y="764336"/>
                </a:lnTo>
                <a:lnTo>
                  <a:pt x="2479713" y="717931"/>
                </a:lnTo>
                <a:lnTo>
                  <a:pt x="2485225" y="670356"/>
                </a:lnTo>
                <a:lnTo>
                  <a:pt x="2487104" y="621766"/>
                </a:lnTo>
                <a:close/>
              </a:path>
            </a:pathLst>
          </a:custGeom>
          <a:solidFill>
            <a:schemeClr val="tx1"/>
          </a:solidFill>
        </p:spPr>
        <p:txBody>
          <a:bodyPr wrap="square" lIns="0" tIns="0" rIns="0" bIns="0" rtlCol="0"/>
          <a:lstStyle/>
          <a:p>
            <a:endParaRPr/>
          </a:p>
        </p:txBody>
      </p:sp>
      <p:pic>
        <p:nvPicPr>
          <p:cNvPr id="12" name="Graphic 11">
            <a:extLst>
              <a:ext uri="{FF2B5EF4-FFF2-40B4-BE49-F238E27FC236}">
                <a16:creationId xmlns:a16="http://schemas.microsoft.com/office/drawing/2014/main" id="{FCAB8870-FD1D-C6FF-9C2C-A93CE74608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433967" y="467308"/>
            <a:ext cx="1495425" cy="1504950"/>
          </a:xfrm>
          <a:prstGeom prst="rect">
            <a:avLst/>
          </a:prstGeom>
        </p:spPr>
      </p:pic>
    </p:spTree>
    <p:extLst>
      <p:ext uri="{BB962C8B-B14F-4D97-AF65-F5344CB8AC3E}">
        <p14:creationId xmlns:p14="http://schemas.microsoft.com/office/powerpoint/2010/main" val="17790057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blank" preserve="1">
  <p:cSld name="Alleen achtergrond 6">
    <p:spTree>
      <p:nvGrpSpPr>
        <p:cNvPr id="1" name=""/>
        <p:cNvGrpSpPr/>
        <p:nvPr/>
      </p:nvGrpSpPr>
      <p:grpSpPr>
        <a:xfrm>
          <a:off x="0" y="0"/>
          <a:ext cx="0" cy="0"/>
          <a:chOff x="0" y="0"/>
          <a:chExt cx="0" cy="0"/>
        </a:xfrm>
      </p:grpSpPr>
      <p:sp>
        <p:nvSpPr>
          <p:cNvPr id="30" name="object 26">
            <a:extLst>
              <a:ext uri="{FF2B5EF4-FFF2-40B4-BE49-F238E27FC236}">
                <a16:creationId xmlns:a16="http://schemas.microsoft.com/office/drawing/2014/main" id="{DF79DE70-2B8A-5498-471D-7701C79120F8}"/>
              </a:ext>
            </a:extLst>
          </p:cNvPr>
          <p:cNvSpPr/>
          <p:nvPr/>
        </p:nvSpPr>
        <p:spPr>
          <a:xfrm>
            <a:off x="1199164" y="5651088"/>
            <a:ext cx="1206792" cy="1206792"/>
          </a:xfrm>
          <a:custGeom>
            <a:avLst/>
            <a:gdLst/>
            <a:ahLst/>
            <a:cxnLst/>
            <a:rect l="l" t="t" r="r" b="b"/>
            <a:pathLst>
              <a:path w="1990089" h="1990090">
                <a:moveTo>
                  <a:pt x="994740" y="1492161"/>
                </a:moveTo>
                <a:lnTo>
                  <a:pt x="497370" y="994765"/>
                </a:lnTo>
                <a:lnTo>
                  <a:pt x="12" y="1492123"/>
                </a:lnTo>
                <a:lnTo>
                  <a:pt x="497370" y="1989480"/>
                </a:lnTo>
                <a:lnTo>
                  <a:pt x="994740" y="1492161"/>
                </a:lnTo>
                <a:close/>
              </a:path>
              <a:path w="1990089" h="1990090">
                <a:moveTo>
                  <a:pt x="994740" y="497370"/>
                </a:moveTo>
                <a:lnTo>
                  <a:pt x="497357" y="12"/>
                </a:lnTo>
                <a:lnTo>
                  <a:pt x="0" y="497370"/>
                </a:lnTo>
                <a:lnTo>
                  <a:pt x="497357" y="994752"/>
                </a:lnTo>
                <a:lnTo>
                  <a:pt x="994740" y="497370"/>
                </a:lnTo>
                <a:close/>
              </a:path>
              <a:path w="1990089" h="1990090">
                <a:moveTo>
                  <a:pt x="1989467" y="1492148"/>
                </a:moveTo>
                <a:lnTo>
                  <a:pt x="1492097" y="994752"/>
                </a:lnTo>
                <a:lnTo>
                  <a:pt x="994740" y="1492110"/>
                </a:lnTo>
                <a:lnTo>
                  <a:pt x="1492135" y="1989493"/>
                </a:lnTo>
                <a:lnTo>
                  <a:pt x="1989467" y="1492148"/>
                </a:lnTo>
                <a:close/>
              </a:path>
              <a:path w="1990089" h="1990090">
                <a:moveTo>
                  <a:pt x="1989467" y="497357"/>
                </a:moveTo>
                <a:lnTo>
                  <a:pt x="1492135" y="0"/>
                </a:lnTo>
                <a:lnTo>
                  <a:pt x="994740" y="497395"/>
                </a:lnTo>
                <a:lnTo>
                  <a:pt x="1492097" y="994752"/>
                </a:lnTo>
                <a:lnTo>
                  <a:pt x="1989467" y="497357"/>
                </a:lnTo>
                <a:close/>
              </a:path>
            </a:pathLst>
          </a:custGeom>
          <a:solidFill>
            <a:schemeClr val="accent4"/>
          </a:solidFill>
        </p:spPr>
        <p:txBody>
          <a:bodyPr wrap="square" lIns="0" tIns="0" rIns="0" bIns="0" rtlCol="0"/>
          <a:lstStyle/>
          <a:p>
            <a:endParaRPr/>
          </a:p>
        </p:txBody>
      </p:sp>
      <p:sp>
        <p:nvSpPr>
          <p:cNvPr id="31" name="object 27">
            <a:extLst>
              <a:ext uri="{FF2B5EF4-FFF2-40B4-BE49-F238E27FC236}">
                <a16:creationId xmlns:a16="http://schemas.microsoft.com/office/drawing/2014/main" id="{3AF9D830-2A71-8810-DFBC-E1FB6C383F4C}"/>
              </a:ext>
            </a:extLst>
          </p:cNvPr>
          <p:cNvSpPr/>
          <p:nvPr userDrawn="1"/>
        </p:nvSpPr>
        <p:spPr>
          <a:xfrm>
            <a:off x="428" y="2025282"/>
            <a:ext cx="1206792" cy="1206407"/>
          </a:xfrm>
          <a:custGeom>
            <a:avLst/>
            <a:gdLst/>
            <a:ahLst/>
            <a:cxnLst/>
            <a:rect l="l" t="t" r="r" b="b"/>
            <a:pathLst>
              <a:path w="1990089" h="1989454">
                <a:moveTo>
                  <a:pt x="1989467" y="0"/>
                </a:moveTo>
                <a:lnTo>
                  <a:pt x="990612" y="0"/>
                </a:lnTo>
                <a:lnTo>
                  <a:pt x="942555" y="1549"/>
                </a:lnTo>
                <a:lnTo>
                  <a:pt x="895096" y="5283"/>
                </a:lnTo>
                <a:lnTo>
                  <a:pt x="848283" y="11176"/>
                </a:lnTo>
                <a:lnTo>
                  <a:pt x="802170" y="19177"/>
                </a:lnTo>
                <a:lnTo>
                  <a:pt x="756805" y="29235"/>
                </a:lnTo>
                <a:lnTo>
                  <a:pt x="712241" y="41313"/>
                </a:lnTo>
                <a:lnTo>
                  <a:pt x="668540" y="55346"/>
                </a:lnTo>
                <a:lnTo>
                  <a:pt x="625741" y="71285"/>
                </a:lnTo>
                <a:lnTo>
                  <a:pt x="583907" y="89090"/>
                </a:lnTo>
                <a:lnTo>
                  <a:pt x="543077" y="108699"/>
                </a:lnTo>
                <a:lnTo>
                  <a:pt x="503301" y="130060"/>
                </a:lnTo>
                <a:lnTo>
                  <a:pt x="464642" y="153123"/>
                </a:lnTo>
                <a:lnTo>
                  <a:pt x="427151" y="177850"/>
                </a:lnTo>
                <a:lnTo>
                  <a:pt x="390880" y="204177"/>
                </a:lnTo>
                <a:lnTo>
                  <a:pt x="355866" y="232041"/>
                </a:lnTo>
                <a:lnTo>
                  <a:pt x="322173" y="261429"/>
                </a:lnTo>
                <a:lnTo>
                  <a:pt x="289852" y="292252"/>
                </a:lnTo>
                <a:lnTo>
                  <a:pt x="258953" y="324472"/>
                </a:lnTo>
                <a:lnTo>
                  <a:pt x="229527" y="358051"/>
                </a:lnTo>
                <a:lnTo>
                  <a:pt x="201625" y="392912"/>
                </a:lnTo>
                <a:lnTo>
                  <a:pt x="175310" y="429031"/>
                </a:lnTo>
                <a:lnTo>
                  <a:pt x="150609" y="466331"/>
                </a:lnTo>
                <a:lnTo>
                  <a:pt x="127596" y="504786"/>
                </a:lnTo>
                <a:lnTo>
                  <a:pt x="106311" y="544334"/>
                </a:lnTo>
                <a:lnTo>
                  <a:pt x="86804" y="584911"/>
                </a:lnTo>
                <a:lnTo>
                  <a:pt x="69138" y="626491"/>
                </a:lnTo>
                <a:lnTo>
                  <a:pt x="53352" y="669010"/>
                </a:lnTo>
                <a:lnTo>
                  <a:pt x="39497" y="712406"/>
                </a:lnTo>
                <a:lnTo>
                  <a:pt x="27647" y="756653"/>
                </a:lnTo>
                <a:lnTo>
                  <a:pt x="17830" y="801674"/>
                </a:lnTo>
                <a:lnTo>
                  <a:pt x="10109" y="847445"/>
                </a:lnTo>
                <a:lnTo>
                  <a:pt x="4521" y="893889"/>
                </a:lnTo>
                <a:lnTo>
                  <a:pt x="1130" y="940968"/>
                </a:lnTo>
                <a:lnTo>
                  <a:pt x="0" y="988631"/>
                </a:lnTo>
                <a:lnTo>
                  <a:pt x="990612" y="988631"/>
                </a:lnTo>
                <a:lnTo>
                  <a:pt x="942555" y="990206"/>
                </a:lnTo>
                <a:lnTo>
                  <a:pt x="895096" y="993978"/>
                </a:lnTo>
                <a:lnTo>
                  <a:pt x="848283" y="999934"/>
                </a:lnTo>
                <a:lnTo>
                  <a:pt x="802170" y="1008037"/>
                </a:lnTo>
                <a:lnTo>
                  <a:pt x="756805" y="1018222"/>
                </a:lnTo>
                <a:lnTo>
                  <a:pt x="712241" y="1030439"/>
                </a:lnTo>
                <a:lnTo>
                  <a:pt x="668540" y="1044651"/>
                </a:lnTo>
                <a:lnTo>
                  <a:pt x="625741" y="1060792"/>
                </a:lnTo>
                <a:lnTo>
                  <a:pt x="583907" y="1078814"/>
                </a:lnTo>
                <a:lnTo>
                  <a:pt x="543077" y="1098664"/>
                </a:lnTo>
                <a:lnTo>
                  <a:pt x="503301" y="1120292"/>
                </a:lnTo>
                <a:lnTo>
                  <a:pt x="464642" y="1143647"/>
                </a:lnTo>
                <a:lnTo>
                  <a:pt x="427151" y="1168666"/>
                </a:lnTo>
                <a:lnTo>
                  <a:pt x="390880" y="1195311"/>
                </a:lnTo>
                <a:lnTo>
                  <a:pt x="355866" y="1223530"/>
                </a:lnTo>
                <a:lnTo>
                  <a:pt x="322173" y="1253274"/>
                </a:lnTo>
                <a:lnTo>
                  <a:pt x="289852" y="1284478"/>
                </a:lnTo>
                <a:lnTo>
                  <a:pt x="258953" y="1317104"/>
                </a:lnTo>
                <a:lnTo>
                  <a:pt x="229527" y="1351089"/>
                </a:lnTo>
                <a:lnTo>
                  <a:pt x="201625" y="1386382"/>
                </a:lnTo>
                <a:lnTo>
                  <a:pt x="175310" y="1422946"/>
                </a:lnTo>
                <a:lnTo>
                  <a:pt x="150609" y="1460715"/>
                </a:lnTo>
                <a:lnTo>
                  <a:pt x="127596" y="1499641"/>
                </a:lnTo>
                <a:lnTo>
                  <a:pt x="106311" y="1539671"/>
                </a:lnTo>
                <a:lnTo>
                  <a:pt x="86804" y="1580756"/>
                </a:lnTo>
                <a:lnTo>
                  <a:pt x="69138" y="1622844"/>
                </a:lnTo>
                <a:lnTo>
                  <a:pt x="53352" y="1665884"/>
                </a:lnTo>
                <a:lnTo>
                  <a:pt x="39497" y="1709826"/>
                </a:lnTo>
                <a:lnTo>
                  <a:pt x="27647" y="1754606"/>
                </a:lnTo>
                <a:lnTo>
                  <a:pt x="17830" y="1800186"/>
                </a:lnTo>
                <a:lnTo>
                  <a:pt x="10109" y="1846516"/>
                </a:lnTo>
                <a:lnTo>
                  <a:pt x="4521" y="1893531"/>
                </a:lnTo>
                <a:lnTo>
                  <a:pt x="1130" y="1941195"/>
                </a:lnTo>
                <a:lnTo>
                  <a:pt x="0" y="1989442"/>
                </a:lnTo>
                <a:lnTo>
                  <a:pt x="998842" y="1989442"/>
                </a:lnTo>
                <a:lnTo>
                  <a:pt x="1046899" y="1987880"/>
                </a:lnTo>
                <a:lnTo>
                  <a:pt x="1094359" y="1984108"/>
                </a:lnTo>
                <a:lnTo>
                  <a:pt x="1141171" y="1978139"/>
                </a:lnTo>
                <a:lnTo>
                  <a:pt x="1187284" y="1970036"/>
                </a:lnTo>
                <a:lnTo>
                  <a:pt x="1232649" y="1959851"/>
                </a:lnTo>
                <a:lnTo>
                  <a:pt x="1277200" y="1947633"/>
                </a:lnTo>
                <a:lnTo>
                  <a:pt x="1320914" y="1933422"/>
                </a:lnTo>
                <a:lnTo>
                  <a:pt x="1363713" y="1917280"/>
                </a:lnTo>
                <a:lnTo>
                  <a:pt x="1405547" y="1899259"/>
                </a:lnTo>
                <a:lnTo>
                  <a:pt x="1446377" y="1879409"/>
                </a:lnTo>
                <a:lnTo>
                  <a:pt x="1486141" y="1857781"/>
                </a:lnTo>
                <a:lnTo>
                  <a:pt x="1524800" y="1834438"/>
                </a:lnTo>
                <a:lnTo>
                  <a:pt x="1562290" y="1809407"/>
                </a:lnTo>
                <a:lnTo>
                  <a:pt x="1598574" y="1782762"/>
                </a:lnTo>
                <a:lnTo>
                  <a:pt x="1633588" y="1754543"/>
                </a:lnTo>
                <a:lnTo>
                  <a:pt x="1667268" y="1724799"/>
                </a:lnTo>
                <a:lnTo>
                  <a:pt x="1699590" y="1693595"/>
                </a:lnTo>
                <a:lnTo>
                  <a:pt x="1730489" y="1660969"/>
                </a:lnTo>
                <a:lnTo>
                  <a:pt x="1759915" y="1626984"/>
                </a:lnTo>
                <a:lnTo>
                  <a:pt x="1787817" y="1591691"/>
                </a:lnTo>
                <a:lnTo>
                  <a:pt x="1814144" y="1555127"/>
                </a:lnTo>
                <a:lnTo>
                  <a:pt x="1838845" y="1517357"/>
                </a:lnTo>
                <a:lnTo>
                  <a:pt x="1861858" y="1478432"/>
                </a:lnTo>
                <a:lnTo>
                  <a:pt x="1883143" y="1438402"/>
                </a:lnTo>
                <a:lnTo>
                  <a:pt x="1902650" y="1397317"/>
                </a:lnTo>
                <a:lnTo>
                  <a:pt x="1920316" y="1355229"/>
                </a:lnTo>
                <a:lnTo>
                  <a:pt x="1936102" y="1312189"/>
                </a:lnTo>
                <a:lnTo>
                  <a:pt x="1949945" y="1268247"/>
                </a:lnTo>
                <a:lnTo>
                  <a:pt x="1961807" y="1223467"/>
                </a:lnTo>
                <a:lnTo>
                  <a:pt x="1971624" y="1177886"/>
                </a:lnTo>
                <a:lnTo>
                  <a:pt x="1979358" y="1131557"/>
                </a:lnTo>
                <a:lnTo>
                  <a:pt x="1984933" y="1084541"/>
                </a:lnTo>
                <a:lnTo>
                  <a:pt x="1988324" y="1036878"/>
                </a:lnTo>
                <a:lnTo>
                  <a:pt x="1989467" y="988631"/>
                </a:lnTo>
                <a:lnTo>
                  <a:pt x="998842" y="988631"/>
                </a:lnTo>
                <a:lnTo>
                  <a:pt x="1046899" y="987082"/>
                </a:lnTo>
                <a:lnTo>
                  <a:pt x="1094359" y="983348"/>
                </a:lnTo>
                <a:lnTo>
                  <a:pt x="1141171" y="977468"/>
                </a:lnTo>
                <a:lnTo>
                  <a:pt x="1187284" y="969454"/>
                </a:lnTo>
                <a:lnTo>
                  <a:pt x="1232649" y="959396"/>
                </a:lnTo>
                <a:lnTo>
                  <a:pt x="1277200" y="947318"/>
                </a:lnTo>
                <a:lnTo>
                  <a:pt x="1320914" y="933284"/>
                </a:lnTo>
                <a:lnTo>
                  <a:pt x="1363713" y="917346"/>
                </a:lnTo>
                <a:lnTo>
                  <a:pt x="1405547" y="899541"/>
                </a:lnTo>
                <a:lnTo>
                  <a:pt x="1446377" y="879932"/>
                </a:lnTo>
                <a:lnTo>
                  <a:pt x="1486141" y="858570"/>
                </a:lnTo>
                <a:lnTo>
                  <a:pt x="1524800" y="835507"/>
                </a:lnTo>
                <a:lnTo>
                  <a:pt x="1562290" y="810780"/>
                </a:lnTo>
                <a:lnTo>
                  <a:pt x="1598574" y="784453"/>
                </a:lnTo>
                <a:lnTo>
                  <a:pt x="1633588" y="756577"/>
                </a:lnTo>
                <a:lnTo>
                  <a:pt x="1667268" y="727202"/>
                </a:lnTo>
                <a:lnTo>
                  <a:pt x="1699590" y="696379"/>
                </a:lnTo>
                <a:lnTo>
                  <a:pt x="1730489" y="664159"/>
                </a:lnTo>
                <a:lnTo>
                  <a:pt x="1759915" y="630580"/>
                </a:lnTo>
                <a:lnTo>
                  <a:pt x="1787817" y="595718"/>
                </a:lnTo>
                <a:lnTo>
                  <a:pt x="1814144" y="559600"/>
                </a:lnTo>
                <a:lnTo>
                  <a:pt x="1838845" y="522287"/>
                </a:lnTo>
                <a:lnTo>
                  <a:pt x="1861858" y="483844"/>
                </a:lnTo>
                <a:lnTo>
                  <a:pt x="1883143" y="444296"/>
                </a:lnTo>
                <a:lnTo>
                  <a:pt x="1902650" y="403707"/>
                </a:lnTo>
                <a:lnTo>
                  <a:pt x="1920316" y="362140"/>
                </a:lnTo>
                <a:lnTo>
                  <a:pt x="1936102" y="319620"/>
                </a:lnTo>
                <a:lnTo>
                  <a:pt x="1949945" y="276225"/>
                </a:lnTo>
                <a:lnTo>
                  <a:pt x="1961807" y="231978"/>
                </a:lnTo>
                <a:lnTo>
                  <a:pt x="1971624" y="186956"/>
                </a:lnTo>
                <a:lnTo>
                  <a:pt x="1979358" y="141185"/>
                </a:lnTo>
                <a:lnTo>
                  <a:pt x="1984933" y="94742"/>
                </a:lnTo>
                <a:lnTo>
                  <a:pt x="1988324" y="47663"/>
                </a:lnTo>
                <a:lnTo>
                  <a:pt x="1989467" y="0"/>
                </a:lnTo>
                <a:close/>
              </a:path>
            </a:pathLst>
          </a:custGeom>
          <a:solidFill>
            <a:schemeClr val="accent4"/>
          </a:solidFill>
        </p:spPr>
        <p:txBody>
          <a:bodyPr wrap="square" lIns="0" tIns="0" rIns="0" bIns="0" rtlCol="0"/>
          <a:lstStyle/>
          <a:p>
            <a:endParaRPr/>
          </a:p>
        </p:txBody>
      </p:sp>
      <p:pic>
        <p:nvPicPr>
          <p:cNvPr id="33" name="Graphic 32">
            <a:extLst>
              <a:ext uri="{FF2B5EF4-FFF2-40B4-BE49-F238E27FC236}">
                <a16:creationId xmlns:a16="http://schemas.microsoft.com/office/drawing/2014/main" id="{D9049F37-24FF-AFD4-3801-76F1DE5BFC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430865"/>
            <a:ext cx="1209675" cy="1200150"/>
          </a:xfrm>
          <a:prstGeom prst="rect">
            <a:avLst/>
          </a:prstGeom>
        </p:spPr>
      </p:pic>
      <p:pic>
        <p:nvPicPr>
          <p:cNvPr id="34" name="Graphic 33">
            <a:extLst>
              <a:ext uri="{FF2B5EF4-FFF2-40B4-BE49-F238E27FC236}">
                <a16:creationId xmlns:a16="http://schemas.microsoft.com/office/drawing/2014/main" id="{49121791-3034-D0C6-F76C-CE7EC5C4795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201275" y="0"/>
            <a:ext cx="1990725" cy="1990725"/>
          </a:xfrm>
          <a:prstGeom prst="rect">
            <a:avLst/>
          </a:prstGeom>
        </p:spPr>
      </p:pic>
      <p:pic>
        <p:nvPicPr>
          <p:cNvPr id="3" name="Graphic 2">
            <a:extLst>
              <a:ext uri="{FF2B5EF4-FFF2-40B4-BE49-F238E27FC236}">
                <a16:creationId xmlns:a16="http://schemas.microsoft.com/office/drawing/2014/main" id="{8FACF38A-99B5-9D18-D7CC-C8F319A99D4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3229918"/>
            <a:ext cx="1209600" cy="1209600"/>
          </a:xfrm>
          <a:prstGeom prst="rect">
            <a:avLst/>
          </a:prstGeom>
        </p:spPr>
      </p:pic>
    </p:spTree>
    <p:extLst>
      <p:ext uri="{BB962C8B-B14F-4D97-AF65-F5344CB8AC3E}">
        <p14:creationId xmlns:p14="http://schemas.microsoft.com/office/powerpoint/2010/main" val="18977849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Alleen achtergrond 7">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3BAC274C-F73E-CAC3-C167-A016EE7CD6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02379" y="3059095"/>
            <a:ext cx="1619250" cy="3190875"/>
          </a:xfrm>
          <a:prstGeom prst="rect">
            <a:avLst/>
          </a:prstGeom>
        </p:spPr>
      </p:pic>
      <p:pic>
        <p:nvPicPr>
          <p:cNvPr id="22" name="Graphic 21">
            <a:extLst>
              <a:ext uri="{FF2B5EF4-FFF2-40B4-BE49-F238E27FC236}">
                <a16:creationId xmlns:a16="http://schemas.microsoft.com/office/drawing/2014/main" id="{95EFAB59-D0E3-9C71-E9E8-1BC9896BC06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5362575"/>
            <a:ext cx="1438275" cy="1495425"/>
          </a:xfrm>
          <a:prstGeom prst="rect">
            <a:avLst/>
          </a:prstGeom>
        </p:spPr>
      </p:pic>
      <p:pic>
        <p:nvPicPr>
          <p:cNvPr id="3" name="Graphic 2">
            <a:extLst>
              <a:ext uri="{FF2B5EF4-FFF2-40B4-BE49-F238E27FC236}">
                <a16:creationId xmlns:a16="http://schemas.microsoft.com/office/drawing/2014/main" id="{4AA56940-190A-0F3E-E3FF-465E53A4ECE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5716" y="397990"/>
            <a:ext cx="1551600" cy="1551600"/>
          </a:xfrm>
          <a:prstGeom prst="rect">
            <a:avLst/>
          </a:prstGeom>
        </p:spPr>
      </p:pic>
    </p:spTree>
    <p:extLst>
      <p:ext uri="{BB962C8B-B14F-4D97-AF65-F5344CB8AC3E}">
        <p14:creationId xmlns:p14="http://schemas.microsoft.com/office/powerpoint/2010/main" val="21268268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reserve="1">
  <p:cSld name="Alleen achtergrond 8">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3BAC274C-F73E-CAC3-C167-A016EE7CD6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02379" y="3059095"/>
            <a:ext cx="1619250" cy="3190875"/>
          </a:xfrm>
          <a:prstGeom prst="rect">
            <a:avLst/>
          </a:prstGeom>
        </p:spPr>
      </p:pic>
      <p:pic>
        <p:nvPicPr>
          <p:cNvPr id="22" name="Graphic 21">
            <a:extLst>
              <a:ext uri="{FF2B5EF4-FFF2-40B4-BE49-F238E27FC236}">
                <a16:creationId xmlns:a16="http://schemas.microsoft.com/office/drawing/2014/main" id="{95EFAB59-D0E3-9C71-E9E8-1BC9896BC06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5362575"/>
            <a:ext cx="1438275" cy="1495425"/>
          </a:xfrm>
          <a:prstGeom prst="rect">
            <a:avLst/>
          </a:prstGeom>
        </p:spPr>
      </p:pic>
      <p:pic>
        <p:nvPicPr>
          <p:cNvPr id="2" name="Graphic 1">
            <a:extLst>
              <a:ext uri="{FF2B5EF4-FFF2-40B4-BE49-F238E27FC236}">
                <a16:creationId xmlns:a16="http://schemas.microsoft.com/office/drawing/2014/main" id="{B1E1FAEF-4703-FB53-9C33-18E67E70E7C7}"/>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5716" y="397990"/>
            <a:ext cx="1551600" cy="1551600"/>
          </a:xfrm>
          <a:prstGeom prst="rect">
            <a:avLst/>
          </a:prstGeom>
        </p:spPr>
      </p:pic>
    </p:spTree>
    <p:extLst>
      <p:ext uri="{BB962C8B-B14F-4D97-AF65-F5344CB8AC3E}">
        <p14:creationId xmlns:p14="http://schemas.microsoft.com/office/powerpoint/2010/main" val="31517211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blank" preserve="1">
  <p:cSld name="Alleen achtergrond 9">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0D195D21-3DE2-2884-B37F-43AD6ED025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143500"/>
            <a:ext cx="1714500" cy="1714500"/>
          </a:xfrm>
          <a:prstGeom prst="rect">
            <a:avLst/>
          </a:prstGeom>
        </p:spPr>
      </p:pic>
      <p:pic>
        <p:nvPicPr>
          <p:cNvPr id="15" name="Graphic 14">
            <a:extLst>
              <a:ext uri="{FF2B5EF4-FFF2-40B4-BE49-F238E27FC236}">
                <a16:creationId xmlns:a16="http://schemas.microsoft.com/office/drawing/2014/main" id="{29CB4E9A-ACBC-5C93-06E5-C26805B692A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3428459"/>
            <a:ext cx="1714500" cy="1714500"/>
          </a:xfrm>
          <a:prstGeom prst="rect">
            <a:avLst/>
          </a:prstGeom>
        </p:spPr>
      </p:pic>
      <p:pic>
        <p:nvPicPr>
          <p:cNvPr id="2" name="Graphic 1">
            <a:extLst>
              <a:ext uri="{FF2B5EF4-FFF2-40B4-BE49-F238E27FC236}">
                <a16:creationId xmlns:a16="http://schemas.microsoft.com/office/drawing/2014/main" id="{AC1D46C5-77EA-E79F-AABD-0C33F9E1677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0" y="0"/>
            <a:ext cx="1714500" cy="1714500"/>
          </a:xfrm>
          <a:prstGeom prst="rect">
            <a:avLst/>
          </a:prstGeom>
        </p:spPr>
      </p:pic>
    </p:spTree>
    <p:extLst>
      <p:ext uri="{BB962C8B-B14F-4D97-AF65-F5344CB8AC3E}">
        <p14:creationId xmlns:p14="http://schemas.microsoft.com/office/powerpoint/2010/main" val="25297656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reserve="1">
  <p:cSld name="Alleen achtergrond 10">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0D195D21-3DE2-2884-B37F-43AD6ED0250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5143500"/>
            <a:ext cx="1714500" cy="1714500"/>
          </a:xfrm>
          <a:prstGeom prst="rect">
            <a:avLst/>
          </a:prstGeom>
        </p:spPr>
      </p:pic>
      <p:pic>
        <p:nvPicPr>
          <p:cNvPr id="15" name="Graphic 14">
            <a:extLst>
              <a:ext uri="{FF2B5EF4-FFF2-40B4-BE49-F238E27FC236}">
                <a16:creationId xmlns:a16="http://schemas.microsoft.com/office/drawing/2014/main" id="{29CB4E9A-ACBC-5C93-06E5-C26805B692A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0" y="1713900"/>
            <a:ext cx="1714500" cy="1714500"/>
          </a:xfrm>
          <a:prstGeom prst="rect">
            <a:avLst/>
          </a:prstGeom>
        </p:spPr>
      </p:pic>
      <p:pic>
        <p:nvPicPr>
          <p:cNvPr id="3" name="Graphic 2">
            <a:extLst>
              <a:ext uri="{FF2B5EF4-FFF2-40B4-BE49-F238E27FC236}">
                <a16:creationId xmlns:a16="http://schemas.microsoft.com/office/drawing/2014/main" id="{0AB87FF2-0094-3CB7-684D-41D72A3660B6}"/>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0"/>
            <a:ext cx="1713600" cy="1713600"/>
          </a:xfrm>
          <a:prstGeom prst="rect">
            <a:avLst/>
          </a:prstGeom>
        </p:spPr>
      </p:pic>
      <p:pic>
        <p:nvPicPr>
          <p:cNvPr id="2" name="Graphic 1">
            <a:extLst>
              <a:ext uri="{FF2B5EF4-FFF2-40B4-BE49-F238E27FC236}">
                <a16:creationId xmlns:a16="http://schemas.microsoft.com/office/drawing/2014/main" id="{AC940C27-CE6F-C914-5B8A-B123C1CD5DEE}"/>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0" y="3428700"/>
            <a:ext cx="1714500" cy="1714500"/>
          </a:xfrm>
          <a:prstGeom prst="rect">
            <a:avLst/>
          </a:prstGeom>
        </p:spPr>
      </p:pic>
    </p:spTree>
    <p:extLst>
      <p:ext uri="{BB962C8B-B14F-4D97-AF65-F5344CB8AC3E}">
        <p14:creationId xmlns:p14="http://schemas.microsoft.com/office/powerpoint/2010/main" val="20286472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blank" preserve="1">
  <p:cSld name="Alleen achtergrond 11">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0D195D21-3DE2-2884-B37F-43AD6ED0250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5143500"/>
            <a:ext cx="1714500" cy="1714500"/>
          </a:xfrm>
          <a:prstGeom prst="rect">
            <a:avLst/>
          </a:prstGeom>
        </p:spPr>
      </p:pic>
      <p:pic>
        <p:nvPicPr>
          <p:cNvPr id="15" name="Graphic 14">
            <a:extLst>
              <a:ext uri="{FF2B5EF4-FFF2-40B4-BE49-F238E27FC236}">
                <a16:creationId xmlns:a16="http://schemas.microsoft.com/office/drawing/2014/main" id="{29CB4E9A-ACBC-5C93-06E5-C26805B692A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0" y="1713600"/>
            <a:ext cx="1714500" cy="1714500"/>
          </a:xfrm>
          <a:prstGeom prst="rect">
            <a:avLst/>
          </a:prstGeom>
        </p:spPr>
      </p:pic>
      <p:pic>
        <p:nvPicPr>
          <p:cNvPr id="3" name="Graphic 2">
            <a:extLst>
              <a:ext uri="{FF2B5EF4-FFF2-40B4-BE49-F238E27FC236}">
                <a16:creationId xmlns:a16="http://schemas.microsoft.com/office/drawing/2014/main" id="{0AB87FF2-0094-3CB7-684D-41D72A3660B6}"/>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0"/>
            <a:ext cx="1713600" cy="1713600"/>
          </a:xfrm>
          <a:prstGeom prst="rect">
            <a:avLst/>
          </a:prstGeom>
        </p:spPr>
      </p:pic>
    </p:spTree>
    <p:extLst>
      <p:ext uri="{BB962C8B-B14F-4D97-AF65-F5344CB8AC3E}">
        <p14:creationId xmlns:p14="http://schemas.microsoft.com/office/powerpoint/2010/main" val="26538060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Alleen achtergrond 12">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0D195D21-3DE2-2884-B37F-43AD6ED0250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rot="5400000">
            <a:off x="0" y="4575601"/>
            <a:ext cx="1141200" cy="1141200"/>
          </a:xfrm>
          <a:prstGeom prst="rect">
            <a:avLst/>
          </a:prstGeom>
        </p:spPr>
      </p:pic>
      <p:pic>
        <p:nvPicPr>
          <p:cNvPr id="15" name="Graphic 14">
            <a:extLst>
              <a:ext uri="{FF2B5EF4-FFF2-40B4-BE49-F238E27FC236}">
                <a16:creationId xmlns:a16="http://schemas.microsoft.com/office/drawing/2014/main" id="{29CB4E9A-ACBC-5C93-06E5-C26805B692A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0" y="2282400"/>
            <a:ext cx="1141200" cy="1141200"/>
          </a:xfrm>
          <a:prstGeom prst="rect">
            <a:avLst/>
          </a:prstGeom>
        </p:spPr>
      </p:pic>
      <p:pic>
        <p:nvPicPr>
          <p:cNvPr id="3" name="Graphic 2">
            <a:extLst>
              <a:ext uri="{FF2B5EF4-FFF2-40B4-BE49-F238E27FC236}">
                <a16:creationId xmlns:a16="http://schemas.microsoft.com/office/drawing/2014/main" id="{0AB87FF2-0094-3CB7-684D-41D72A3660B6}"/>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3434401"/>
            <a:ext cx="1141200" cy="1141200"/>
          </a:xfrm>
          <a:prstGeom prst="rect">
            <a:avLst/>
          </a:prstGeom>
        </p:spPr>
      </p:pic>
      <p:pic>
        <p:nvPicPr>
          <p:cNvPr id="2" name="Graphic 1">
            <a:extLst>
              <a:ext uri="{FF2B5EF4-FFF2-40B4-BE49-F238E27FC236}">
                <a16:creationId xmlns:a16="http://schemas.microsoft.com/office/drawing/2014/main" id="{E6289EEA-681B-4F59-A789-D1C6FC6E5926}"/>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141200" y="0"/>
            <a:ext cx="1141200" cy="1141200"/>
          </a:xfrm>
          <a:prstGeom prst="rect">
            <a:avLst/>
          </a:prstGeom>
        </p:spPr>
      </p:pic>
    </p:spTree>
    <p:extLst>
      <p:ext uri="{BB962C8B-B14F-4D97-AF65-F5344CB8AC3E}">
        <p14:creationId xmlns:p14="http://schemas.microsoft.com/office/powerpoint/2010/main" val="501833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3">
    <p:bg>
      <p:bgRef idx="1001">
        <a:schemeClr val="bg1"/>
      </p:bgRef>
    </p:bg>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5047EEAC-6382-5DD9-9217-9EFC6475A5CF}"/>
              </a:ext>
            </a:extLst>
          </p:cNvPr>
          <p:cNvSpPr/>
          <p:nvPr userDrawn="1"/>
        </p:nvSpPr>
        <p:spPr>
          <a:xfrm>
            <a:off x="428" y="1498091"/>
            <a:ext cx="12191144" cy="5353767"/>
          </a:xfrm>
          <a:custGeom>
            <a:avLst/>
            <a:gdLst/>
            <a:ahLst/>
            <a:cxnLst/>
            <a:rect l="l" t="t" r="r" b="b"/>
            <a:pathLst>
              <a:path w="20104100" h="11299190">
                <a:moveTo>
                  <a:pt x="20104099" y="0"/>
                </a:moveTo>
                <a:lnTo>
                  <a:pt x="0" y="0"/>
                </a:lnTo>
                <a:lnTo>
                  <a:pt x="0" y="11298619"/>
                </a:lnTo>
                <a:lnTo>
                  <a:pt x="20104099" y="11298619"/>
                </a:lnTo>
                <a:lnTo>
                  <a:pt x="20104099" y="0"/>
                </a:lnTo>
                <a:close/>
              </a:path>
            </a:pathLst>
          </a:custGeom>
          <a:solidFill>
            <a:schemeClr val="accent3"/>
          </a:solidFill>
        </p:spPr>
        <p:txBody>
          <a:bodyPr wrap="square" lIns="0" tIns="0" rIns="0" bIns="0" rtlCol="0"/>
          <a:lstStyle/>
          <a:p>
            <a:endParaRPr/>
          </a:p>
        </p:txBody>
      </p:sp>
      <p:sp>
        <p:nvSpPr>
          <p:cNvPr id="3" name="object 5">
            <a:extLst>
              <a:ext uri="{FF2B5EF4-FFF2-40B4-BE49-F238E27FC236}">
                <a16:creationId xmlns:a16="http://schemas.microsoft.com/office/drawing/2014/main" id="{B8C8BB84-953B-4B70-1F12-522FD3F34E23}"/>
              </a:ext>
            </a:extLst>
          </p:cNvPr>
          <p:cNvSpPr/>
          <p:nvPr userDrawn="1"/>
        </p:nvSpPr>
        <p:spPr>
          <a:xfrm>
            <a:off x="428" y="5197351"/>
            <a:ext cx="7494897" cy="1654238"/>
          </a:xfrm>
          <a:custGeom>
            <a:avLst/>
            <a:gdLst/>
            <a:ahLst/>
            <a:cxnLst/>
            <a:rect l="l" t="t" r="r" b="b"/>
            <a:pathLst>
              <a:path w="12359640" h="2727959">
                <a:moveTo>
                  <a:pt x="12359110" y="0"/>
                </a:moveTo>
                <a:lnTo>
                  <a:pt x="0" y="0"/>
                </a:lnTo>
                <a:lnTo>
                  <a:pt x="0" y="2727833"/>
                </a:lnTo>
                <a:lnTo>
                  <a:pt x="12359110" y="2727833"/>
                </a:lnTo>
                <a:lnTo>
                  <a:pt x="12359110" y="0"/>
                </a:lnTo>
                <a:close/>
              </a:path>
            </a:pathLst>
          </a:custGeom>
          <a:solidFill>
            <a:srgbClr val="FFFFFF"/>
          </a:solidFill>
        </p:spPr>
        <p:txBody>
          <a:bodyPr wrap="square" lIns="0" tIns="0" rIns="0" bIns="0" rtlCol="0"/>
          <a:lstStyle/>
          <a:p>
            <a:endParaRPr/>
          </a:p>
        </p:txBody>
      </p:sp>
      <p:sp>
        <p:nvSpPr>
          <p:cNvPr id="19" name="object 6">
            <a:extLst>
              <a:ext uri="{FF2B5EF4-FFF2-40B4-BE49-F238E27FC236}">
                <a16:creationId xmlns:a16="http://schemas.microsoft.com/office/drawing/2014/main" id="{337685DB-39E0-E574-8E0D-312C05C6B7AE}"/>
              </a:ext>
            </a:extLst>
          </p:cNvPr>
          <p:cNvSpPr/>
          <p:nvPr userDrawn="1"/>
        </p:nvSpPr>
        <p:spPr>
          <a:xfrm>
            <a:off x="5567484" y="4934243"/>
            <a:ext cx="1765136" cy="1777073"/>
          </a:xfrm>
          <a:custGeom>
            <a:avLst/>
            <a:gdLst/>
            <a:ahLst/>
            <a:cxnLst/>
            <a:rect l="l" t="t" r="r" b="b"/>
            <a:pathLst>
              <a:path w="2910840" h="2930525">
                <a:moveTo>
                  <a:pt x="2910725" y="1464564"/>
                </a:moveTo>
                <a:lnTo>
                  <a:pt x="1437767" y="0"/>
                </a:lnTo>
                <a:lnTo>
                  <a:pt x="1448701" y="1463255"/>
                </a:lnTo>
                <a:lnTo>
                  <a:pt x="0" y="22669"/>
                </a:lnTo>
                <a:lnTo>
                  <a:pt x="21628" y="2930309"/>
                </a:lnTo>
                <a:lnTo>
                  <a:pt x="1449057" y="1510919"/>
                </a:lnTo>
                <a:lnTo>
                  <a:pt x="1459496" y="2907614"/>
                </a:lnTo>
                <a:lnTo>
                  <a:pt x="2910725" y="1464564"/>
                </a:lnTo>
                <a:close/>
              </a:path>
            </a:pathLst>
          </a:custGeom>
          <a:solidFill>
            <a:schemeClr val="accent4"/>
          </a:solidFill>
        </p:spPr>
        <p:txBody>
          <a:bodyPr wrap="square" lIns="0" tIns="0" rIns="0" bIns="0" rtlCol="0"/>
          <a:lstStyle/>
          <a:p>
            <a:endParaRPr/>
          </a:p>
        </p:txBody>
      </p:sp>
      <p:sp>
        <p:nvSpPr>
          <p:cNvPr id="50" name="object 23">
            <a:extLst>
              <a:ext uri="{FF2B5EF4-FFF2-40B4-BE49-F238E27FC236}">
                <a16:creationId xmlns:a16="http://schemas.microsoft.com/office/drawing/2014/main" id="{74FF88DC-91C2-C02F-784A-8738F4A1A547}"/>
              </a:ext>
            </a:extLst>
          </p:cNvPr>
          <p:cNvSpPr/>
          <p:nvPr userDrawn="1"/>
        </p:nvSpPr>
        <p:spPr>
          <a:xfrm>
            <a:off x="162070" y="4620632"/>
            <a:ext cx="1520235" cy="1520235"/>
          </a:xfrm>
          <a:custGeom>
            <a:avLst/>
            <a:gdLst/>
            <a:ahLst/>
            <a:cxnLst/>
            <a:rect l="l" t="t" r="r" b="b"/>
            <a:pathLst>
              <a:path w="2506980" h="2506979">
                <a:moveTo>
                  <a:pt x="2506942" y="0"/>
                </a:moveTo>
                <a:lnTo>
                  <a:pt x="1248283" y="0"/>
                </a:lnTo>
                <a:lnTo>
                  <a:pt x="1200327" y="1333"/>
                </a:lnTo>
                <a:lnTo>
                  <a:pt x="1152855" y="4356"/>
                </a:lnTo>
                <a:lnTo>
                  <a:pt x="1105865" y="9105"/>
                </a:lnTo>
                <a:lnTo>
                  <a:pt x="1059408" y="15544"/>
                </a:lnTo>
                <a:lnTo>
                  <a:pt x="1013498" y="23634"/>
                </a:lnTo>
                <a:lnTo>
                  <a:pt x="968184" y="33350"/>
                </a:lnTo>
                <a:lnTo>
                  <a:pt x="923493" y="44665"/>
                </a:lnTo>
                <a:lnTo>
                  <a:pt x="879462" y="57543"/>
                </a:lnTo>
                <a:lnTo>
                  <a:pt x="836104" y="71958"/>
                </a:lnTo>
                <a:lnTo>
                  <a:pt x="793483" y="87858"/>
                </a:lnTo>
                <a:lnTo>
                  <a:pt x="751598" y="105244"/>
                </a:lnTo>
                <a:lnTo>
                  <a:pt x="710501" y="124053"/>
                </a:lnTo>
                <a:lnTo>
                  <a:pt x="670217" y="144259"/>
                </a:lnTo>
                <a:lnTo>
                  <a:pt x="630783" y="165849"/>
                </a:lnTo>
                <a:lnTo>
                  <a:pt x="592226" y="188772"/>
                </a:lnTo>
                <a:lnTo>
                  <a:pt x="554583" y="213004"/>
                </a:lnTo>
                <a:lnTo>
                  <a:pt x="517880" y="238518"/>
                </a:lnTo>
                <a:lnTo>
                  <a:pt x="482155" y="265277"/>
                </a:lnTo>
                <a:lnTo>
                  <a:pt x="447433" y="293243"/>
                </a:lnTo>
                <a:lnTo>
                  <a:pt x="413753" y="322402"/>
                </a:lnTo>
                <a:lnTo>
                  <a:pt x="381152" y="352691"/>
                </a:lnTo>
                <a:lnTo>
                  <a:pt x="349643" y="384111"/>
                </a:lnTo>
                <a:lnTo>
                  <a:pt x="319278" y="416623"/>
                </a:lnTo>
                <a:lnTo>
                  <a:pt x="290080" y="450176"/>
                </a:lnTo>
                <a:lnTo>
                  <a:pt x="262089" y="484759"/>
                </a:lnTo>
                <a:lnTo>
                  <a:pt x="235318" y="520319"/>
                </a:lnTo>
                <a:lnTo>
                  <a:pt x="209816" y="556856"/>
                </a:lnTo>
                <a:lnTo>
                  <a:pt x="185623" y="594309"/>
                </a:lnTo>
                <a:lnTo>
                  <a:pt x="162737" y="632663"/>
                </a:lnTo>
                <a:lnTo>
                  <a:pt x="141224" y="671880"/>
                </a:lnTo>
                <a:lnTo>
                  <a:pt x="121107" y="711923"/>
                </a:lnTo>
                <a:lnTo>
                  <a:pt x="102412" y="752767"/>
                </a:lnTo>
                <a:lnTo>
                  <a:pt x="85178" y="794385"/>
                </a:lnTo>
                <a:lnTo>
                  <a:pt x="69418" y="836726"/>
                </a:lnTo>
                <a:lnTo>
                  <a:pt x="55194" y="879792"/>
                </a:lnTo>
                <a:lnTo>
                  <a:pt x="42519" y="923518"/>
                </a:lnTo>
                <a:lnTo>
                  <a:pt x="31432" y="967879"/>
                </a:lnTo>
                <a:lnTo>
                  <a:pt x="21958" y="1012863"/>
                </a:lnTo>
                <a:lnTo>
                  <a:pt x="14147" y="1058418"/>
                </a:lnTo>
                <a:lnTo>
                  <a:pt x="8001" y="1104519"/>
                </a:lnTo>
                <a:lnTo>
                  <a:pt x="3581" y="1151140"/>
                </a:lnTo>
                <a:lnTo>
                  <a:pt x="901" y="1198232"/>
                </a:lnTo>
                <a:lnTo>
                  <a:pt x="0" y="1245781"/>
                </a:lnTo>
                <a:lnTo>
                  <a:pt x="1248283" y="1245781"/>
                </a:lnTo>
                <a:lnTo>
                  <a:pt x="1200327" y="1247114"/>
                </a:lnTo>
                <a:lnTo>
                  <a:pt x="1152855" y="1250188"/>
                </a:lnTo>
                <a:lnTo>
                  <a:pt x="1105865" y="1254988"/>
                </a:lnTo>
                <a:lnTo>
                  <a:pt x="1059408" y="1261503"/>
                </a:lnTo>
                <a:lnTo>
                  <a:pt x="1013498" y="1269695"/>
                </a:lnTo>
                <a:lnTo>
                  <a:pt x="968184" y="1279537"/>
                </a:lnTo>
                <a:lnTo>
                  <a:pt x="923493" y="1290993"/>
                </a:lnTo>
                <a:lnTo>
                  <a:pt x="879462" y="1304036"/>
                </a:lnTo>
                <a:lnTo>
                  <a:pt x="836104" y="1318615"/>
                </a:lnTo>
                <a:lnTo>
                  <a:pt x="793483" y="1334719"/>
                </a:lnTo>
                <a:lnTo>
                  <a:pt x="751598" y="1352308"/>
                </a:lnTo>
                <a:lnTo>
                  <a:pt x="710501" y="1371346"/>
                </a:lnTo>
                <a:lnTo>
                  <a:pt x="670217" y="1391818"/>
                </a:lnTo>
                <a:lnTo>
                  <a:pt x="630783" y="1413662"/>
                </a:lnTo>
                <a:lnTo>
                  <a:pt x="592226" y="1436878"/>
                </a:lnTo>
                <a:lnTo>
                  <a:pt x="554583" y="1461414"/>
                </a:lnTo>
                <a:lnTo>
                  <a:pt x="517880" y="1487233"/>
                </a:lnTo>
                <a:lnTo>
                  <a:pt x="482155" y="1514322"/>
                </a:lnTo>
                <a:lnTo>
                  <a:pt x="447433" y="1542630"/>
                </a:lnTo>
                <a:lnTo>
                  <a:pt x="413753" y="1572145"/>
                </a:lnTo>
                <a:lnTo>
                  <a:pt x="381152" y="1602816"/>
                </a:lnTo>
                <a:lnTo>
                  <a:pt x="349643" y="1634629"/>
                </a:lnTo>
                <a:lnTo>
                  <a:pt x="319278" y="1667522"/>
                </a:lnTo>
                <a:lnTo>
                  <a:pt x="290080" y="1701495"/>
                </a:lnTo>
                <a:lnTo>
                  <a:pt x="262089" y="1736509"/>
                </a:lnTo>
                <a:lnTo>
                  <a:pt x="235318" y="1772513"/>
                </a:lnTo>
                <a:lnTo>
                  <a:pt x="209816" y="1809496"/>
                </a:lnTo>
                <a:lnTo>
                  <a:pt x="185623" y="1847418"/>
                </a:lnTo>
                <a:lnTo>
                  <a:pt x="162737" y="1886242"/>
                </a:lnTo>
                <a:lnTo>
                  <a:pt x="141224" y="1925929"/>
                </a:lnTo>
                <a:lnTo>
                  <a:pt x="121107" y="1966480"/>
                </a:lnTo>
                <a:lnTo>
                  <a:pt x="102412" y="2007819"/>
                </a:lnTo>
                <a:lnTo>
                  <a:pt x="85178" y="2049957"/>
                </a:lnTo>
                <a:lnTo>
                  <a:pt x="69418" y="2092820"/>
                </a:lnTo>
                <a:lnTo>
                  <a:pt x="55194" y="2136406"/>
                </a:lnTo>
                <a:lnTo>
                  <a:pt x="42519" y="2180679"/>
                </a:lnTo>
                <a:lnTo>
                  <a:pt x="31432" y="2225598"/>
                </a:lnTo>
                <a:lnTo>
                  <a:pt x="21958" y="2271128"/>
                </a:lnTo>
                <a:lnTo>
                  <a:pt x="14147" y="2317242"/>
                </a:lnTo>
                <a:lnTo>
                  <a:pt x="8001" y="2363914"/>
                </a:lnTo>
                <a:lnTo>
                  <a:pt x="3581" y="2411107"/>
                </a:lnTo>
                <a:lnTo>
                  <a:pt x="901" y="2458783"/>
                </a:lnTo>
                <a:lnTo>
                  <a:pt x="0" y="2506916"/>
                </a:lnTo>
                <a:lnTo>
                  <a:pt x="1258658" y="2506916"/>
                </a:lnTo>
                <a:lnTo>
                  <a:pt x="1306601" y="2505583"/>
                </a:lnTo>
                <a:lnTo>
                  <a:pt x="1354086" y="2502522"/>
                </a:lnTo>
                <a:lnTo>
                  <a:pt x="1401064" y="2497721"/>
                </a:lnTo>
                <a:lnTo>
                  <a:pt x="1447533" y="2491194"/>
                </a:lnTo>
                <a:lnTo>
                  <a:pt x="1493431" y="2483002"/>
                </a:lnTo>
                <a:lnTo>
                  <a:pt x="1538744" y="2473160"/>
                </a:lnTo>
                <a:lnTo>
                  <a:pt x="1583436" y="2461704"/>
                </a:lnTo>
                <a:lnTo>
                  <a:pt x="1627479" y="2448674"/>
                </a:lnTo>
                <a:lnTo>
                  <a:pt x="1670824" y="2434082"/>
                </a:lnTo>
                <a:lnTo>
                  <a:pt x="1713458" y="2417978"/>
                </a:lnTo>
                <a:lnTo>
                  <a:pt x="1755343" y="2400389"/>
                </a:lnTo>
                <a:lnTo>
                  <a:pt x="1796440" y="2381351"/>
                </a:lnTo>
                <a:lnTo>
                  <a:pt x="1836724" y="2360879"/>
                </a:lnTo>
                <a:lnTo>
                  <a:pt x="1876158" y="2339035"/>
                </a:lnTo>
                <a:lnTo>
                  <a:pt x="1914715" y="2315819"/>
                </a:lnTo>
                <a:lnTo>
                  <a:pt x="1952358" y="2291283"/>
                </a:lnTo>
                <a:lnTo>
                  <a:pt x="1989061" y="2265464"/>
                </a:lnTo>
                <a:lnTo>
                  <a:pt x="2024786" y="2238375"/>
                </a:lnTo>
                <a:lnTo>
                  <a:pt x="2059508" y="2210066"/>
                </a:lnTo>
                <a:lnTo>
                  <a:pt x="2093188" y="2180552"/>
                </a:lnTo>
                <a:lnTo>
                  <a:pt x="2125789" y="2149881"/>
                </a:lnTo>
                <a:lnTo>
                  <a:pt x="2157298" y="2118068"/>
                </a:lnTo>
                <a:lnTo>
                  <a:pt x="2187664" y="2085174"/>
                </a:lnTo>
                <a:lnTo>
                  <a:pt x="2216861" y="2051202"/>
                </a:lnTo>
                <a:lnTo>
                  <a:pt x="2244852" y="2016188"/>
                </a:lnTo>
                <a:lnTo>
                  <a:pt x="2271623" y="1980184"/>
                </a:lnTo>
                <a:lnTo>
                  <a:pt x="2297125" y="1943201"/>
                </a:lnTo>
                <a:lnTo>
                  <a:pt x="2321318" y="1905279"/>
                </a:lnTo>
                <a:lnTo>
                  <a:pt x="2344204" y="1866455"/>
                </a:lnTo>
                <a:lnTo>
                  <a:pt x="2365718" y="1826755"/>
                </a:lnTo>
                <a:lnTo>
                  <a:pt x="2385834" y="1786216"/>
                </a:lnTo>
                <a:lnTo>
                  <a:pt x="2404529" y="1744865"/>
                </a:lnTo>
                <a:lnTo>
                  <a:pt x="2421763" y="1702739"/>
                </a:lnTo>
                <a:lnTo>
                  <a:pt x="2437523" y="1659864"/>
                </a:lnTo>
                <a:lnTo>
                  <a:pt x="2451747" y="1616278"/>
                </a:lnTo>
                <a:lnTo>
                  <a:pt x="2464422" y="1572018"/>
                </a:lnTo>
                <a:lnTo>
                  <a:pt x="2475509" y="1527098"/>
                </a:lnTo>
                <a:lnTo>
                  <a:pt x="2484983" y="1481569"/>
                </a:lnTo>
                <a:lnTo>
                  <a:pt x="2492794" y="1435455"/>
                </a:lnTo>
                <a:lnTo>
                  <a:pt x="2498941" y="1388783"/>
                </a:lnTo>
                <a:lnTo>
                  <a:pt x="2503360" y="1341589"/>
                </a:lnTo>
                <a:lnTo>
                  <a:pt x="2506040" y="1293914"/>
                </a:lnTo>
                <a:lnTo>
                  <a:pt x="2506942" y="1245781"/>
                </a:lnTo>
                <a:lnTo>
                  <a:pt x="1258658" y="1245781"/>
                </a:lnTo>
                <a:lnTo>
                  <a:pt x="1306601" y="1244460"/>
                </a:lnTo>
                <a:lnTo>
                  <a:pt x="1354086" y="1241425"/>
                </a:lnTo>
                <a:lnTo>
                  <a:pt x="1401064" y="1236687"/>
                </a:lnTo>
                <a:lnTo>
                  <a:pt x="1447533" y="1230249"/>
                </a:lnTo>
                <a:lnTo>
                  <a:pt x="1493431" y="1222146"/>
                </a:lnTo>
                <a:lnTo>
                  <a:pt x="1538744" y="1212430"/>
                </a:lnTo>
                <a:lnTo>
                  <a:pt x="1583436" y="1201115"/>
                </a:lnTo>
                <a:lnTo>
                  <a:pt x="1627479" y="1188237"/>
                </a:lnTo>
                <a:lnTo>
                  <a:pt x="1670824" y="1173822"/>
                </a:lnTo>
                <a:lnTo>
                  <a:pt x="1713458" y="1157922"/>
                </a:lnTo>
                <a:lnTo>
                  <a:pt x="1755343" y="1140548"/>
                </a:lnTo>
                <a:lnTo>
                  <a:pt x="1796440" y="1121740"/>
                </a:lnTo>
                <a:lnTo>
                  <a:pt x="1836724" y="1101521"/>
                </a:lnTo>
                <a:lnTo>
                  <a:pt x="1876158" y="1079931"/>
                </a:lnTo>
                <a:lnTo>
                  <a:pt x="1914715" y="1057008"/>
                </a:lnTo>
                <a:lnTo>
                  <a:pt x="1952358" y="1032776"/>
                </a:lnTo>
                <a:lnTo>
                  <a:pt x="1989061" y="1007262"/>
                </a:lnTo>
                <a:lnTo>
                  <a:pt x="2024786" y="980503"/>
                </a:lnTo>
                <a:lnTo>
                  <a:pt x="2059508" y="952538"/>
                </a:lnTo>
                <a:lnTo>
                  <a:pt x="2093188" y="923391"/>
                </a:lnTo>
                <a:lnTo>
                  <a:pt x="2125789" y="893089"/>
                </a:lnTo>
                <a:lnTo>
                  <a:pt x="2157298" y="861669"/>
                </a:lnTo>
                <a:lnTo>
                  <a:pt x="2187664" y="829170"/>
                </a:lnTo>
                <a:lnTo>
                  <a:pt x="2216861" y="795604"/>
                </a:lnTo>
                <a:lnTo>
                  <a:pt x="2244852" y="761034"/>
                </a:lnTo>
                <a:lnTo>
                  <a:pt x="2271623" y="725462"/>
                </a:lnTo>
                <a:lnTo>
                  <a:pt x="2297125" y="688924"/>
                </a:lnTo>
                <a:lnTo>
                  <a:pt x="2321318" y="651471"/>
                </a:lnTo>
                <a:lnTo>
                  <a:pt x="2344204" y="613117"/>
                </a:lnTo>
                <a:lnTo>
                  <a:pt x="2365718" y="573913"/>
                </a:lnTo>
                <a:lnTo>
                  <a:pt x="2385834" y="533857"/>
                </a:lnTo>
                <a:lnTo>
                  <a:pt x="2404529" y="493014"/>
                </a:lnTo>
                <a:lnTo>
                  <a:pt x="2421763" y="451396"/>
                </a:lnTo>
                <a:lnTo>
                  <a:pt x="2437523" y="409054"/>
                </a:lnTo>
                <a:lnTo>
                  <a:pt x="2451747" y="366001"/>
                </a:lnTo>
                <a:lnTo>
                  <a:pt x="2464422" y="322262"/>
                </a:lnTo>
                <a:lnTo>
                  <a:pt x="2475509" y="277901"/>
                </a:lnTo>
                <a:lnTo>
                  <a:pt x="2484983" y="232918"/>
                </a:lnTo>
                <a:lnTo>
                  <a:pt x="2492794" y="187363"/>
                </a:lnTo>
                <a:lnTo>
                  <a:pt x="2498941" y="141262"/>
                </a:lnTo>
                <a:lnTo>
                  <a:pt x="2503360" y="94653"/>
                </a:lnTo>
                <a:lnTo>
                  <a:pt x="2506040" y="47548"/>
                </a:lnTo>
                <a:lnTo>
                  <a:pt x="2506942" y="0"/>
                </a:lnTo>
                <a:close/>
              </a:path>
            </a:pathLst>
          </a:custGeom>
          <a:solidFill>
            <a:schemeClr val="accent4"/>
          </a:solidFill>
        </p:spPr>
        <p:txBody>
          <a:bodyPr wrap="square" lIns="0" tIns="0" rIns="0" bIns="0" rtlCol="0"/>
          <a:lstStyle/>
          <a:p>
            <a:endParaRPr/>
          </a:p>
        </p:txBody>
      </p:sp>
      <p:sp>
        <p:nvSpPr>
          <p:cNvPr id="51" name="object 25">
            <a:extLst>
              <a:ext uri="{FF2B5EF4-FFF2-40B4-BE49-F238E27FC236}">
                <a16:creationId xmlns:a16="http://schemas.microsoft.com/office/drawing/2014/main" id="{975ED859-6D00-A71A-AE1B-0CBB81BA3D1A}"/>
              </a:ext>
            </a:extLst>
          </p:cNvPr>
          <p:cNvSpPr/>
          <p:nvPr userDrawn="1"/>
        </p:nvSpPr>
        <p:spPr>
          <a:xfrm>
            <a:off x="9538399" y="0"/>
            <a:ext cx="2653480" cy="2653480"/>
          </a:xfrm>
          <a:custGeom>
            <a:avLst/>
            <a:gdLst/>
            <a:ahLst/>
            <a:cxnLst/>
            <a:rect l="l" t="t" r="r" b="b"/>
            <a:pathLst>
              <a:path w="4375784" h="4375785">
                <a:moveTo>
                  <a:pt x="4375280" y="0"/>
                </a:moveTo>
                <a:lnTo>
                  <a:pt x="0" y="0"/>
                </a:lnTo>
                <a:lnTo>
                  <a:pt x="0" y="4375280"/>
                </a:lnTo>
                <a:lnTo>
                  <a:pt x="4375280" y="4375280"/>
                </a:lnTo>
                <a:lnTo>
                  <a:pt x="4375280" y="0"/>
                </a:lnTo>
                <a:close/>
              </a:path>
            </a:pathLst>
          </a:custGeom>
          <a:solidFill>
            <a:schemeClr val="accent4"/>
          </a:solidFill>
        </p:spPr>
        <p:txBody>
          <a:bodyPr wrap="square" lIns="0" tIns="0" rIns="0" bIns="0" rtlCol="0"/>
          <a:lstStyle/>
          <a:p>
            <a:endParaRPr/>
          </a:p>
        </p:txBody>
      </p:sp>
      <p:sp>
        <p:nvSpPr>
          <p:cNvPr id="52" name="object 26">
            <a:extLst>
              <a:ext uri="{FF2B5EF4-FFF2-40B4-BE49-F238E27FC236}">
                <a16:creationId xmlns:a16="http://schemas.microsoft.com/office/drawing/2014/main" id="{2A4F3B42-AC55-03BC-790B-BBC1F7169DF2}"/>
              </a:ext>
            </a:extLst>
          </p:cNvPr>
          <p:cNvSpPr/>
          <p:nvPr userDrawn="1"/>
        </p:nvSpPr>
        <p:spPr>
          <a:xfrm>
            <a:off x="8864753" y="1849314"/>
            <a:ext cx="1346571" cy="1346571"/>
          </a:xfrm>
          <a:custGeom>
            <a:avLst/>
            <a:gdLst/>
            <a:ahLst/>
            <a:cxnLst/>
            <a:rect l="l" t="t" r="r" b="b"/>
            <a:pathLst>
              <a:path w="2220594" h="2220595">
                <a:moveTo>
                  <a:pt x="2220087" y="221996"/>
                </a:moveTo>
                <a:lnTo>
                  <a:pt x="1110056" y="221996"/>
                </a:lnTo>
                <a:lnTo>
                  <a:pt x="1110056" y="0"/>
                </a:lnTo>
                <a:lnTo>
                  <a:pt x="0" y="0"/>
                </a:lnTo>
                <a:lnTo>
                  <a:pt x="0" y="222034"/>
                </a:lnTo>
                <a:lnTo>
                  <a:pt x="1110030" y="222034"/>
                </a:lnTo>
                <a:lnTo>
                  <a:pt x="1110030" y="444017"/>
                </a:lnTo>
                <a:lnTo>
                  <a:pt x="0" y="444017"/>
                </a:lnTo>
                <a:lnTo>
                  <a:pt x="0" y="666051"/>
                </a:lnTo>
                <a:lnTo>
                  <a:pt x="1110030" y="666051"/>
                </a:lnTo>
                <a:lnTo>
                  <a:pt x="1110030" y="888034"/>
                </a:lnTo>
                <a:lnTo>
                  <a:pt x="0" y="888034"/>
                </a:lnTo>
                <a:lnTo>
                  <a:pt x="0" y="1110056"/>
                </a:lnTo>
                <a:lnTo>
                  <a:pt x="1110030" y="1110056"/>
                </a:lnTo>
                <a:lnTo>
                  <a:pt x="1110030" y="1332052"/>
                </a:lnTo>
                <a:lnTo>
                  <a:pt x="0" y="1332052"/>
                </a:lnTo>
                <a:lnTo>
                  <a:pt x="0" y="1554073"/>
                </a:lnTo>
                <a:lnTo>
                  <a:pt x="1110030" y="1554073"/>
                </a:lnTo>
                <a:lnTo>
                  <a:pt x="1110030" y="1776056"/>
                </a:lnTo>
                <a:lnTo>
                  <a:pt x="0" y="1776056"/>
                </a:lnTo>
                <a:lnTo>
                  <a:pt x="0" y="1998078"/>
                </a:lnTo>
                <a:lnTo>
                  <a:pt x="1110030" y="1998078"/>
                </a:lnTo>
                <a:lnTo>
                  <a:pt x="1110030" y="2220099"/>
                </a:lnTo>
                <a:lnTo>
                  <a:pt x="2220087" y="2220099"/>
                </a:lnTo>
                <a:lnTo>
                  <a:pt x="2220087" y="1998078"/>
                </a:lnTo>
                <a:lnTo>
                  <a:pt x="1110056" y="1998078"/>
                </a:lnTo>
                <a:lnTo>
                  <a:pt x="1110056" y="1776082"/>
                </a:lnTo>
                <a:lnTo>
                  <a:pt x="2220087" y="1776082"/>
                </a:lnTo>
                <a:lnTo>
                  <a:pt x="2220087" y="1554060"/>
                </a:lnTo>
                <a:lnTo>
                  <a:pt x="1110056" y="1554060"/>
                </a:lnTo>
                <a:lnTo>
                  <a:pt x="1110056" y="1332077"/>
                </a:lnTo>
                <a:lnTo>
                  <a:pt x="2220087" y="1332077"/>
                </a:lnTo>
                <a:lnTo>
                  <a:pt x="2220087" y="1110056"/>
                </a:lnTo>
                <a:lnTo>
                  <a:pt x="1110056" y="1110056"/>
                </a:lnTo>
                <a:lnTo>
                  <a:pt x="1110056" y="888060"/>
                </a:lnTo>
                <a:lnTo>
                  <a:pt x="2220087" y="888060"/>
                </a:lnTo>
                <a:lnTo>
                  <a:pt x="2220087" y="666038"/>
                </a:lnTo>
                <a:lnTo>
                  <a:pt x="1110056" y="666038"/>
                </a:lnTo>
                <a:lnTo>
                  <a:pt x="1110056" y="444017"/>
                </a:lnTo>
                <a:lnTo>
                  <a:pt x="2220087" y="444017"/>
                </a:lnTo>
                <a:lnTo>
                  <a:pt x="2220087" y="221996"/>
                </a:lnTo>
                <a:close/>
              </a:path>
            </a:pathLst>
          </a:custGeom>
          <a:solidFill>
            <a:schemeClr val="tx1"/>
          </a:solidFill>
        </p:spPr>
        <p:txBody>
          <a:bodyPr wrap="square" lIns="0" tIns="0" rIns="0" bIns="0" rtlCol="0"/>
          <a:lstStyle/>
          <a:p>
            <a:endParaRPr/>
          </a:p>
        </p:txBody>
      </p:sp>
      <p:sp>
        <p:nvSpPr>
          <p:cNvPr id="53" name="object 30">
            <a:extLst>
              <a:ext uri="{FF2B5EF4-FFF2-40B4-BE49-F238E27FC236}">
                <a16:creationId xmlns:a16="http://schemas.microsoft.com/office/drawing/2014/main" id="{214701A3-0606-3AA1-0116-C0F9795A7BC9}"/>
              </a:ext>
            </a:extLst>
          </p:cNvPr>
          <p:cNvSpPr/>
          <p:nvPr userDrawn="1"/>
        </p:nvSpPr>
        <p:spPr>
          <a:xfrm>
            <a:off x="428" y="9137"/>
            <a:ext cx="3378557" cy="2959606"/>
          </a:xfrm>
          <a:custGeom>
            <a:avLst/>
            <a:gdLst/>
            <a:ahLst/>
            <a:cxnLst/>
            <a:rect l="l" t="t" r="r" b="b"/>
            <a:pathLst>
              <a:path w="5571490" h="4880610">
                <a:moveTo>
                  <a:pt x="1519770" y="523024"/>
                </a:moveTo>
                <a:lnTo>
                  <a:pt x="1016863" y="0"/>
                </a:lnTo>
                <a:lnTo>
                  <a:pt x="347599" y="0"/>
                </a:lnTo>
                <a:lnTo>
                  <a:pt x="856754" y="529513"/>
                </a:lnTo>
                <a:lnTo>
                  <a:pt x="0" y="1433995"/>
                </a:lnTo>
                <a:lnTo>
                  <a:pt x="0" y="2104923"/>
                </a:lnTo>
                <a:lnTo>
                  <a:pt x="15011" y="2119934"/>
                </a:lnTo>
                <a:lnTo>
                  <a:pt x="1519770" y="523024"/>
                </a:lnTo>
                <a:close/>
              </a:path>
              <a:path w="5571490" h="4880610">
                <a:moveTo>
                  <a:pt x="2931172" y="526592"/>
                </a:moveTo>
                <a:lnTo>
                  <a:pt x="2424849" y="0"/>
                </a:lnTo>
                <a:lnTo>
                  <a:pt x="1755584" y="0"/>
                </a:lnTo>
                <a:lnTo>
                  <a:pt x="2268156" y="533082"/>
                </a:lnTo>
                <a:lnTo>
                  <a:pt x="0" y="2986392"/>
                </a:lnTo>
                <a:lnTo>
                  <a:pt x="0" y="3678834"/>
                </a:lnTo>
                <a:lnTo>
                  <a:pt x="1155001" y="4880038"/>
                </a:lnTo>
                <a:lnTo>
                  <a:pt x="1502752" y="4545673"/>
                </a:lnTo>
                <a:lnTo>
                  <a:pt x="336651" y="3332924"/>
                </a:lnTo>
                <a:lnTo>
                  <a:pt x="2931172" y="526592"/>
                </a:lnTo>
                <a:close/>
              </a:path>
              <a:path w="5571490" h="4880610">
                <a:moveTo>
                  <a:pt x="4251223" y="526592"/>
                </a:moveTo>
                <a:lnTo>
                  <a:pt x="3744887" y="0"/>
                </a:lnTo>
                <a:lnTo>
                  <a:pt x="3075635" y="0"/>
                </a:lnTo>
                <a:lnTo>
                  <a:pt x="3588207" y="533082"/>
                </a:lnTo>
                <a:lnTo>
                  <a:pt x="993660" y="3339414"/>
                </a:lnTo>
                <a:lnTo>
                  <a:pt x="2475039" y="4880038"/>
                </a:lnTo>
                <a:lnTo>
                  <a:pt x="2822791" y="4545673"/>
                </a:lnTo>
                <a:lnTo>
                  <a:pt x="1656689" y="3332924"/>
                </a:lnTo>
                <a:lnTo>
                  <a:pt x="4251223" y="526592"/>
                </a:lnTo>
                <a:close/>
              </a:path>
              <a:path w="5571490" h="4880610">
                <a:moveTo>
                  <a:pt x="5571274" y="4545673"/>
                </a:moveTo>
                <a:lnTo>
                  <a:pt x="4405173" y="3332924"/>
                </a:lnTo>
                <a:lnTo>
                  <a:pt x="5557825" y="2086165"/>
                </a:lnTo>
                <a:lnTo>
                  <a:pt x="5216436" y="1744776"/>
                </a:lnTo>
                <a:lnTo>
                  <a:pt x="3742144" y="3339414"/>
                </a:lnTo>
                <a:lnTo>
                  <a:pt x="5223522" y="4880038"/>
                </a:lnTo>
                <a:lnTo>
                  <a:pt x="5571274" y="4545673"/>
                </a:lnTo>
                <a:close/>
              </a:path>
              <a:path w="5571490" h="4880610">
                <a:moveTo>
                  <a:pt x="5571274" y="526592"/>
                </a:moveTo>
                <a:lnTo>
                  <a:pt x="5064938" y="0"/>
                </a:lnTo>
                <a:lnTo>
                  <a:pt x="4395673" y="0"/>
                </a:lnTo>
                <a:lnTo>
                  <a:pt x="4908258" y="533082"/>
                </a:lnTo>
                <a:lnTo>
                  <a:pt x="2313711" y="3339414"/>
                </a:lnTo>
                <a:lnTo>
                  <a:pt x="3795090" y="4880038"/>
                </a:lnTo>
                <a:lnTo>
                  <a:pt x="4142841" y="4545673"/>
                </a:lnTo>
                <a:lnTo>
                  <a:pt x="2976740" y="3332924"/>
                </a:lnTo>
                <a:lnTo>
                  <a:pt x="5571274" y="526592"/>
                </a:lnTo>
                <a:close/>
              </a:path>
            </a:pathLst>
          </a:custGeom>
          <a:solidFill>
            <a:schemeClr val="accent4"/>
          </a:solidFill>
        </p:spPr>
        <p:txBody>
          <a:bodyPr wrap="square" lIns="0" tIns="0" rIns="0" bIns="0" rtlCol="0"/>
          <a:lstStyle/>
          <a:p>
            <a:endParaRPr/>
          </a:p>
        </p:txBody>
      </p:sp>
      <p:sp>
        <p:nvSpPr>
          <p:cNvPr id="5" name="Titel 1">
            <a:extLst>
              <a:ext uri="{FF2B5EF4-FFF2-40B4-BE49-F238E27FC236}">
                <a16:creationId xmlns:a16="http://schemas.microsoft.com/office/drawing/2014/main" id="{674CF724-D228-79DA-D2C2-2E75E76D2BD5}"/>
              </a:ext>
            </a:extLst>
          </p:cNvPr>
          <p:cNvSpPr>
            <a:spLocks noGrp="1"/>
          </p:cNvSpPr>
          <p:nvPr>
            <p:ph type="ctrTitle" hasCustomPrompt="1"/>
          </p:nvPr>
        </p:nvSpPr>
        <p:spPr>
          <a:xfrm>
            <a:off x="1682305" y="3083842"/>
            <a:ext cx="8909495" cy="1314450"/>
          </a:xfrm>
        </p:spPr>
        <p:txBody>
          <a:bodyPr anchor="ctr" anchorCtr="0">
            <a:normAutofit/>
          </a:bodyPr>
          <a:lstStyle>
            <a:lvl1pPr algn="ctr">
              <a:defRPr sz="4400">
                <a:solidFill>
                  <a:schemeClr val="bg1"/>
                </a:solidFill>
              </a:defRPr>
            </a:lvl1pPr>
          </a:lstStyle>
          <a:p>
            <a:r>
              <a:rPr lang="nl-NL" dirty="0"/>
              <a:t>[titel]</a:t>
            </a:r>
          </a:p>
        </p:txBody>
      </p:sp>
      <p:sp>
        <p:nvSpPr>
          <p:cNvPr id="58" name="object 27">
            <a:extLst>
              <a:ext uri="{FF2B5EF4-FFF2-40B4-BE49-F238E27FC236}">
                <a16:creationId xmlns:a16="http://schemas.microsoft.com/office/drawing/2014/main" id="{20B43AB0-635A-D8A6-CF22-9FE0A41E02A5}"/>
              </a:ext>
            </a:extLst>
          </p:cNvPr>
          <p:cNvSpPr/>
          <p:nvPr userDrawn="1"/>
        </p:nvSpPr>
        <p:spPr>
          <a:xfrm>
            <a:off x="9894794" y="551231"/>
            <a:ext cx="2073188" cy="1264167"/>
          </a:xfrm>
          <a:custGeom>
            <a:avLst/>
            <a:gdLst/>
            <a:ahLst/>
            <a:cxnLst/>
            <a:rect l="l" t="t" r="r" b="b"/>
            <a:pathLst>
              <a:path w="3418840" h="2084705">
                <a:moveTo>
                  <a:pt x="839863" y="1483715"/>
                </a:moveTo>
                <a:lnTo>
                  <a:pt x="833475" y="1444815"/>
                </a:lnTo>
                <a:lnTo>
                  <a:pt x="799757" y="1399108"/>
                </a:lnTo>
                <a:lnTo>
                  <a:pt x="759980" y="1372412"/>
                </a:lnTo>
                <a:lnTo>
                  <a:pt x="684860" y="1336763"/>
                </a:lnTo>
                <a:lnTo>
                  <a:pt x="668921" y="1328762"/>
                </a:lnTo>
                <a:lnTo>
                  <a:pt x="635825" y="1307706"/>
                </a:lnTo>
                <a:lnTo>
                  <a:pt x="620229" y="1269504"/>
                </a:lnTo>
                <a:lnTo>
                  <a:pt x="621563" y="1256144"/>
                </a:lnTo>
                <a:lnTo>
                  <a:pt x="652424" y="1219619"/>
                </a:lnTo>
                <a:lnTo>
                  <a:pt x="691934" y="1211376"/>
                </a:lnTo>
                <a:lnTo>
                  <a:pt x="719747" y="1214678"/>
                </a:lnTo>
                <a:lnTo>
                  <a:pt x="744918" y="1224559"/>
                </a:lnTo>
                <a:lnTo>
                  <a:pt x="767372" y="1240980"/>
                </a:lnTo>
                <a:lnTo>
                  <a:pt x="787044" y="1263878"/>
                </a:lnTo>
                <a:lnTo>
                  <a:pt x="831176" y="1229893"/>
                </a:lnTo>
                <a:lnTo>
                  <a:pt x="807059" y="1199997"/>
                </a:lnTo>
                <a:lnTo>
                  <a:pt x="775385" y="1176286"/>
                </a:lnTo>
                <a:lnTo>
                  <a:pt x="735977" y="1160170"/>
                </a:lnTo>
                <a:lnTo>
                  <a:pt x="691934" y="1154772"/>
                </a:lnTo>
                <a:lnTo>
                  <a:pt x="664032" y="1156830"/>
                </a:lnTo>
                <a:lnTo>
                  <a:pt x="615010" y="1173187"/>
                </a:lnTo>
                <a:lnTo>
                  <a:pt x="576948" y="1204874"/>
                </a:lnTo>
                <a:lnTo>
                  <a:pt x="557288" y="1247330"/>
                </a:lnTo>
                <a:lnTo>
                  <a:pt x="554812" y="1272209"/>
                </a:lnTo>
                <a:lnTo>
                  <a:pt x="556475" y="1292225"/>
                </a:lnTo>
                <a:lnTo>
                  <a:pt x="581228" y="1342072"/>
                </a:lnTo>
                <a:lnTo>
                  <a:pt x="613625" y="1369021"/>
                </a:lnTo>
                <a:lnTo>
                  <a:pt x="656932" y="1392720"/>
                </a:lnTo>
                <a:lnTo>
                  <a:pt x="706450" y="1415783"/>
                </a:lnTo>
                <a:lnTo>
                  <a:pt x="723163" y="1423911"/>
                </a:lnTo>
                <a:lnTo>
                  <a:pt x="757897" y="1446225"/>
                </a:lnTo>
                <a:lnTo>
                  <a:pt x="774458" y="1486433"/>
                </a:lnTo>
                <a:lnTo>
                  <a:pt x="773010" y="1500809"/>
                </a:lnTo>
                <a:lnTo>
                  <a:pt x="751624" y="1534909"/>
                </a:lnTo>
                <a:lnTo>
                  <a:pt x="710361" y="1551584"/>
                </a:lnTo>
                <a:lnTo>
                  <a:pt x="693267" y="1552702"/>
                </a:lnTo>
                <a:lnTo>
                  <a:pt x="660387" y="1548320"/>
                </a:lnTo>
                <a:lnTo>
                  <a:pt x="629678" y="1535239"/>
                </a:lnTo>
                <a:lnTo>
                  <a:pt x="601230" y="1513497"/>
                </a:lnTo>
                <a:lnTo>
                  <a:pt x="575144" y="1483156"/>
                </a:lnTo>
                <a:lnTo>
                  <a:pt x="530275" y="1517281"/>
                </a:lnTo>
                <a:lnTo>
                  <a:pt x="559447" y="1555153"/>
                </a:lnTo>
                <a:lnTo>
                  <a:pt x="596950" y="1584058"/>
                </a:lnTo>
                <a:lnTo>
                  <a:pt x="642797" y="1602955"/>
                </a:lnTo>
                <a:lnTo>
                  <a:pt x="693966" y="1609293"/>
                </a:lnTo>
                <a:lnTo>
                  <a:pt x="724319" y="1607108"/>
                </a:lnTo>
                <a:lnTo>
                  <a:pt x="776871" y="1589735"/>
                </a:lnTo>
                <a:lnTo>
                  <a:pt x="816762" y="1556042"/>
                </a:lnTo>
                <a:lnTo>
                  <a:pt x="837285" y="1510512"/>
                </a:lnTo>
                <a:lnTo>
                  <a:pt x="839863" y="1483715"/>
                </a:lnTo>
                <a:close/>
              </a:path>
              <a:path w="3418840" h="2084705">
                <a:moveTo>
                  <a:pt x="921893" y="483438"/>
                </a:moveTo>
                <a:lnTo>
                  <a:pt x="857846" y="483438"/>
                </a:lnTo>
                <a:lnTo>
                  <a:pt x="857846" y="791540"/>
                </a:lnTo>
                <a:lnTo>
                  <a:pt x="580339" y="475983"/>
                </a:lnTo>
                <a:lnTo>
                  <a:pt x="560920" y="475983"/>
                </a:lnTo>
                <a:lnTo>
                  <a:pt x="560920" y="923048"/>
                </a:lnTo>
                <a:lnTo>
                  <a:pt x="624979" y="923048"/>
                </a:lnTo>
                <a:lnTo>
                  <a:pt x="624979" y="614260"/>
                </a:lnTo>
                <a:lnTo>
                  <a:pt x="903147" y="930503"/>
                </a:lnTo>
                <a:lnTo>
                  <a:pt x="921893" y="930503"/>
                </a:lnTo>
                <a:lnTo>
                  <a:pt x="921893" y="483438"/>
                </a:lnTo>
                <a:close/>
              </a:path>
              <a:path w="3418840" h="2084705">
                <a:moveTo>
                  <a:pt x="1260119" y="1162418"/>
                </a:moveTo>
                <a:lnTo>
                  <a:pt x="894422" y="1162418"/>
                </a:lnTo>
                <a:lnTo>
                  <a:pt x="894422" y="1218298"/>
                </a:lnTo>
                <a:lnTo>
                  <a:pt x="1044905" y="1218298"/>
                </a:lnTo>
                <a:lnTo>
                  <a:pt x="1044905" y="1601838"/>
                </a:lnTo>
                <a:lnTo>
                  <a:pt x="1108951" y="1601838"/>
                </a:lnTo>
                <a:lnTo>
                  <a:pt x="1108951" y="1218298"/>
                </a:lnTo>
                <a:lnTo>
                  <a:pt x="1260119" y="1218298"/>
                </a:lnTo>
                <a:lnTo>
                  <a:pt x="1260119" y="1162418"/>
                </a:lnTo>
                <a:close/>
              </a:path>
              <a:path w="3418840" h="2084705">
                <a:moveTo>
                  <a:pt x="1403819" y="483616"/>
                </a:moveTo>
                <a:lnTo>
                  <a:pt x="1339773" y="483616"/>
                </a:lnTo>
                <a:lnTo>
                  <a:pt x="1339773" y="661416"/>
                </a:lnTo>
                <a:lnTo>
                  <a:pt x="1106906" y="661416"/>
                </a:lnTo>
                <a:lnTo>
                  <a:pt x="1106906" y="483616"/>
                </a:lnTo>
                <a:lnTo>
                  <a:pt x="1042860" y="483616"/>
                </a:lnTo>
                <a:lnTo>
                  <a:pt x="1042860" y="661416"/>
                </a:lnTo>
                <a:lnTo>
                  <a:pt x="1042860" y="718566"/>
                </a:lnTo>
                <a:lnTo>
                  <a:pt x="1042860" y="923036"/>
                </a:lnTo>
                <a:lnTo>
                  <a:pt x="1106906" y="923036"/>
                </a:lnTo>
                <a:lnTo>
                  <a:pt x="1106906" y="718566"/>
                </a:lnTo>
                <a:lnTo>
                  <a:pt x="1339773" y="718566"/>
                </a:lnTo>
                <a:lnTo>
                  <a:pt x="1339773" y="923036"/>
                </a:lnTo>
                <a:lnTo>
                  <a:pt x="1403819" y="923036"/>
                </a:lnTo>
                <a:lnTo>
                  <a:pt x="1403819" y="718566"/>
                </a:lnTo>
                <a:lnTo>
                  <a:pt x="1403819" y="661416"/>
                </a:lnTo>
                <a:lnTo>
                  <a:pt x="1403819" y="483616"/>
                </a:lnTo>
                <a:close/>
              </a:path>
              <a:path w="3418840" h="2084705">
                <a:moveTo>
                  <a:pt x="1629524" y="1544688"/>
                </a:moveTo>
                <a:lnTo>
                  <a:pt x="1399044" y="1544688"/>
                </a:lnTo>
                <a:lnTo>
                  <a:pt x="1399044" y="1396098"/>
                </a:lnTo>
                <a:lnTo>
                  <a:pt x="1566481" y="1396098"/>
                </a:lnTo>
                <a:lnTo>
                  <a:pt x="1566481" y="1341488"/>
                </a:lnTo>
                <a:lnTo>
                  <a:pt x="1399044" y="1341488"/>
                </a:lnTo>
                <a:lnTo>
                  <a:pt x="1399044" y="1218298"/>
                </a:lnTo>
                <a:lnTo>
                  <a:pt x="1621396" y="1218298"/>
                </a:lnTo>
                <a:lnTo>
                  <a:pt x="1621396" y="1162418"/>
                </a:lnTo>
                <a:lnTo>
                  <a:pt x="1334998" y="1162418"/>
                </a:lnTo>
                <a:lnTo>
                  <a:pt x="1334998" y="1218298"/>
                </a:lnTo>
                <a:lnTo>
                  <a:pt x="1334998" y="1341488"/>
                </a:lnTo>
                <a:lnTo>
                  <a:pt x="1334998" y="1396098"/>
                </a:lnTo>
                <a:lnTo>
                  <a:pt x="1334998" y="1544688"/>
                </a:lnTo>
                <a:lnTo>
                  <a:pt x="1334998" y="1601838"/>
                </a:lnTo>
                <a:lnTo>
                  <a:pt x="1629524" y="1601838"/>
                </a:lnTo>
                <a:lnTo>
                  <a:pt x="1629524" y="1544688"/>
                </a:lnTo>
                <a:close/>
              </a:path>
              <a:path w="3418840" h="2084705">
                <a:moveTo>
                  <a:pt x="2084476" y="0"/>
                </a:moveTo>
                <a:lnTo>
                  <a:pt x="0" y="0"/>
                </a:lnTo>
                <a:lnTo>
                  <a:pt x="0" y="2084463"/>
                </a:lnTo>
                <a:lnTo>
                  <a:pt x="2084476" y="2084463"/>
                </a:lnTo>
                <a:lnTo>
                  <a:pt x="2084476" y="1162240"/>
                </a:lnTo>
                <a:lnTo>
                  <a:pt x="2015820" y="1162240"/>
                </a:lnTo>
                <a:lnTo>
                  <a:pt x="2015820" y="1468323"/>
                </a:lnTo>
                <a:lnTo>
                  <a:pt x="1740103" y="1154772"/>
                </a:lnTo>
                <a:lnTo>
                  <a:pt x="1720672" y="1154772"/>
                </a:lnTo>
                <a:lnTo>
                  <a:pt x="1720672" y="1601838"/>
                </a:lnTo>
                <a:lnTo>
                  <a:pt x="1784731" y="1601838"/>
                </a:lnTo>
                <a:lnTo>
                  <a:pt x="1784731" y="1293063"/>
                </a:lnTo>
                <a:lnTo>
                  <a:pt x="2015820" y="1555775"/>
                </a:lnTo>
                <a:lnTo>
                  <a:pt x="2015820" y="2015807"/>
                </a:lnTo>
                <a:lnTo>
                  <a:pt x="68656" y="2015807"/>
                </a:lnTo>
                <a:lnTo>
                  <a:pt x="68656" y="68643"/>
                </a:lnTo>
                <a:lnTo>
                  <a:pt x="2015820" y="68643"/>
                </a:lnTo>
                <a:lnTo>
                  <a:pt x="2015820" y="866063"/>
                </a:lnTo>
                <a:lnTo>
                  <a:pt x="2011921" y="866432"/>
                </a:lnTo>
                <a:lnTo>
                  <a:pt x="1588858" y="866432"/>
                </a:lnTo>
                <a:lnTo>
                  <a:pt x="1588858" y="483438"/>
                </a:lnTo>
                <a:lnTo>
                  <a:pt x="1524812" y="483438"/>
                </a:lnTo>
                <a:lnTo>
                  <a:pt x="1524812" y="923036"/>
                </a:lnTo>
                <a:lnTo>
                  <a:pt x="2084476" y="922604"/>
                </a:lnTo>
                <a:lnTo>
                  <a:pt x="2084476" y="0"/>
                </a:lnTo>
                <a:close/>
              </a:path>
              <a:path w="3418840" h="2084705">
                <a:moveTo>
                  <a:pt x="2578481" y="1381353"/>
                </a:moveTo>
                <a:lnTo>
                  <a:pt x="2574379" y="1334820"/>
                </a:lnTo>
                <a:lnTo>
                  <a:pt x="2562110" y="1292809"/>
                </a:lnTo>
                <a:lnTo>
                  <a:pt x="2541740" y="1255445"/>
                </a:lnTo>
                <a:lnTo>
                  <a:pt x="2513304" y="1222883"/>
                </a:lnTo>
                <a:lnTo>
                  <a:pt x="2512403" y="1222209"/>
                </a:lnTo>
                <a:lnTo>
                  <a:pt x="2512403" y="1381353"/>
                </a:lnTo>
                <a:lnTo>
                  <a:pt x="2509431" y="1415707"/>
                </a:lnTo>
                <a:lnTo>
                  <a:pt x="2485745" y="1474825"/>
                </a:lnTo>
                <a:lnTo>
                  <a:pt x="2439505" y="1519389"/>
                </a:lnTo>
                <a:lnTo>
                  <a:pt x="2376017" y="1542351"/>
                </a:lnTo>
                <a:lnTo>
                  <a:pt x="2338349" y="1545234"/>
                </a:lnTo>
                <a:lnTo>
                  <a:pt x="2266670" y="1545234"/>
                </a:lnTo>
                <a:lnTo>
                  <a:pt x="2266670" y="1219504"/>
                </a:lnTo>
                <a:lnTo>
                  <a:pt x="2338349" y="1219504"/>
                </a:lnTo>
                <a:lnTo>
                  <a:pt x="2410168" y="1230579"/>
                </a:lnTo>
                <a:lnTo>
                  <a:pt x="2465425" y="1263599"/>
                </a:lnTo>
                <a:lnTo>
                  <a:pt x="2500604" y="1315186"/>
                </a:lnTo>
                <a:lnTo>
                  <a:pt x="2512403" y="1381353"/>
                </a:lnTo>
                <a:lnTo>
                  <a:pt x="2512403" y="1222209"/>
                </a:lnTo>
                <a:lnTo>
                  <a:pt x="2477947" y="1196428"/>
                </a:lnTo>
                <a:lnTo>
                  <a:pt x="2437028" y="1177467"/>
                </a:lnTo>
                <a:lnTo>
                  <a:pt x="2390673" y="1166063"/>
                </a:lnTo>
                <a:lnTo>
                  <a:pt x="2339035" y="1162240"/>
                </a:lnTo>
                <a:lnTo>
                  <a:pt x="2202599" y="1162240"/>
                </a:lnTo>
                <a:lnTo>
                  <a:pt x="2202599" y="1601825"/>
                </a:lnTo>
                <a:lnTo>
                  <a:pt x="2339035" y="1601825"/>
                </a:lnTo>
                <a:lnTo>
                  <a:pt x="2390394" y="1597952"/>
                </a:lnTo>
                <a:lnTo>
                  <a:pt x="2436596" y="1586344"/>
                </a:lnTo>
                <a:lnTo>
                  <a:pt x="2477503" y="1567065"/>
                </a:lnTo>
                <a:lnTo>
                  <a:pt x="2506281" y="1545234"/>
                </a:lnTo>
                <a:lnTo>
                  <a:pt x="2512949" y="1540179"/>
                </a:lnTo>
                <a:lnTo>
                  <a:pt x="2541536" y="1507210"/>
                </a:lnTo>
                <a:lnTo>
                  <a:pt x="2562021" y="1469656"/>
                </a:lnTo>
                <a:lnTo>
                  <a:pt x="2574366" y="1427657"/>
                </a:lnTo>
                <a:lnTo>
                  <a:pt x="2578481" y="1381353"/>
                </a:lnTo>
                <a:close/>
              </a:path>
              <a:path w="3418840" h="2084705">
                <a:moveTo>
                  <a:pt x="2966186" y="1544688"/>
                </a:moveTo>
                <a:lnTo>
                  <a:pt x="2735707" y="1544688"/>
                </a:lnTo>
                <a:lnTo>
                  <a:pt x="2735707" y="1396098"/>
                </a:lnTo>
                <a:lnTo>
                  <a:pt x="2903143" y="1396098"/>
                </a:lnTo>
                <a:lnTo>
                  <a:pt x="2903143" y="1341488"/>
                </a:lnTo>
                <a:lnTo>
                  <a:pt x="2735707" y="1341488"/>
                </a:lnTo>
                <a:lnTo>
                  <a:pt x="2735707" y="1218298"/>
                </a:lnTo>
                <a:lnTo>
                  <a:pt x="2958058" y="1218298"/>
                </a:lnTo>
                <a:lnTo>
                  <a:pt x="2958058" y="1162418"/>
                </a:lnTo>
                <a:lnTo>
                  <a:pt x="2671661" y="1162418"/>
                </a:lnTo>
                <a:lnTo>
                  <a:pt x="2671661" y="1218298"/>
                </a:lnTo>
                <a:lnTo>
                  <a:pt x="2671661" y="1341488"/>
                </a:lnTo>
                <a:lnTo>
                  <a:pt x="2671661" y="1396098"/>
                </a:lnTo>
                <a:lnTo>
                  <a:pt x="2671661" y="1544688"/>
                </a:lnTo>
                <a:lnTo>
                  <a:pt x="2671661" y="1601838"/>
                </a:lnTo>
                <a:lnTo>
                  <a:pt x="2966186" y="1601838"/>
                </a:lnTo>
                <a:lnTo>
                  <a:pt x="2966186" y="1544688"/>
                </a:lnTo>
                <a:close/>
              </a:path>
              <a:path w="3418840" h="2084705">
                <a:moveTo>
                  <a:pt x="3418306" y="1162240"/>
                </a:moveTo>
                <a:lnTo>
                  <a:pt x="3354247" y="1162240"/>
                </a:lnTo>
                <a:lnTo>
                  <a:pt x="3354247" y="1470329"/>
                </a:lnTo>
                <a:lnTo>
                  <a:pt x="3076740" y="1154772"/>
                </a:lnTo>
                <a:lnTo>
                  <a:pt x="3057334" y="1154772"/>
                </a:lnTo>
                <a:lnTo>
                  <a:pt x="3057334" y="1601838"/>
                </a:lnTo>
                <a:lnTo>
                  <a:pt x="3121380" y="1601838"/>
                </a:lnTo>
                <a:lnTo>
                  <a:pt x="3121380" y="1293050"/>
                </a:lnTo>
                <a:lnTo>
                  <a:pt x="3399561" y="1609293"/>
                </a:lnTo>
                <a:lnTo>
                  <a:pt x="3418306" y="1609293"/>
                </a:lnTo>
                <a:lnTo>
                  <a:pt x="3418306" y="1162240"/>
                </a:lnTo>
                <a:close/>
              </a:path>
            </a:pathLst>
          </a:custGeom>
          <a:solidFill>
            <a:srgbClr val="FFFFFF"/>
          </a:solidFill>
        </p:spPr>
        <p:txBody>
          <a:bodyPr wrap="square" lIns="0" tIns="0" rIns="0" bIns="0" rtlCol="0"/>
          <a:lstStyle/>
          <a:p>
            <a:endParaRPr/>
          </a:p>
        </p:txBody>
      </p:sp>
      <p:pic>
        <p:nvPicPr>
          <p:cNvPr id="59" name="Graphic 58">
            <a:extLst>
              <a:ext uri="{FF2B5EF4-FFF2-40B4-BE49-F238E27FC236}">
                <a16:creationId xmlns:a16="http://schemas.microsoft.com/office/drawing/2014/main" id="{F8FDC4CC-60CF-2235-AEA6-68E29B79C2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761740" y="5259550"/>
            <a:ext cx="1352550" cy="1362075"/>
          </a:xfrm>
          <a:prstGeom prst="rect">
            <a:avLst/>
          </a:prstGeom>
        </p:spPr>
      </p:pic>
    </p:spTree>
    <p:extLst>
      <p:ext uri="{BB962C8B-B14F-4D97-AF65-F5344CB8AC3E}">
        <p14:creationId xmlns:p14="http://schemas.microsoft.com/office/powerpoint/2010/main" val="3471251695"/>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blank" preserve="1">
  <p:cSld name="Alleen achtergrond 13">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0D195D21-3DE2-2884-B37F-43AD6ED0250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5143500"/>
            <a:ext cx="1714500" cy="1714500"/>
          </a:xfrm>
          <a:prstGeom prst="rect">
            <a:avLst/>
          </a:prstGeom>
        </p:spPr>
      </p:pic>
    </p:spTree>
    <p:extLst>
      <p:ext uri="{BB962C8B-B14F-4D97-AF65-F5344CB8AC3E}">
        <p14:creationId xmlns:p14="http://schemas.microsoft.com/office/powerpoint/2010/main" val="18132613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blank" preserve="1">
  <p:cSld name="Alleen achtergrond 14">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0D195D21-3DE2-2884-B37F-43AD6ED0250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5143500"/>
            <a:ext cx="1714500" cy="1714500"/>
          </a:xfrm>
          <a:prstGeom prst="rect">
            <a:avLst/>
          </a:prstGeom>
        </p:spPr>
      </p:pic>
    </p:spTree>
    <p:extLst>
      <p:ext uri="{BB962C8B-B14F-4D97-AF65-F5344CB8AC3E}">
        <p14:creationId xmlns:p14="http://schemas.microsoft.com/office/powerpoint/2010/main" val="24577114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9E0DFB45-63A8-99CE-7801-2A65C4A1045B}"/>
              </a:ext>
            </a:extLst>
          </p:cNvPr>
          <p:cNvSpPr>
            <a:spLocks noGrp="1"/>
          </p:cNvSpPr>
          <p:nvPr>
            <p:ph type="title" hasCustomPrompt="1"/>
          </p:nvPr>
        </p:nvSpPr>
        <p:spPr/>
        <p:txBody>
          <a:bodyPr/>
          <a:lstStyle/>
          <a:p>
            <a:r>
              <a:rPr lang="nl-NL" dirty="0"/>
              <a:t>[titel]</a:t>
            </a:r>
          </a:p>
        </p:txBody>
      </p:sp>
    </p:spTree>
    <p:extLst>
      <p:ext uri="{BB962C8B-B14F-4D97-AF65-F5344CB8AC3E}">
        <p14:creationId xmlns:p14="http://schemas.microsoft.com/office/powerpoint/2010/main" val="42568717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89248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384004" cy="1600200"/>
          </a:xfrm>
        </p:spPr>
        <p:txBody>
          <a:bodyPr anchor="b"/>
          <a:lstStyle>
            <a:lvl1pPr>
              <a:defRPr sz="3200"/>
            </a:lvl1pPr>
          </a:lstStyle>
          <a:p>
            <a:r>
              <a:rPr lang="nl-NL"/>
              <a:t>Klik om stijl te bewerken</a:t>
            </a:r>
            <a:endParaRPr lang="en-US" dirty="0"/>
          </a:p>
        </p:txBody>
      </p:sp>
      <p:sp>
        <p:nvSpPr>
          <p:cNvPr id="3" name="Content Placeholder 2"/>
          <p:cNvSpPr>
            <a:spLocks noGrp="1"/>
          </p:cNvSpPr>
          <p:nvPr>
            <p:ph idx="1"/>
          </p:nvPr>
        </p:nvSpPr>
        <p:spPr>
          <a:xfrm>
            <a:off x="4583832" y="987425"/>
            <a:ext cx="564871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ext Placeholder 3"/>
          <p:cNvSpPr>
            <a:spLocks noGrp="1"/>
          </p:cNvSpPr>
          <p:nvPr>
            <p:ph type="body" sz="half" idx="2"/>
          </p:nvPr>
        </p:nvSpPr>
        <p:spPr>
          <a:xfrm>
            <a:off x="839789" y="2057400"/>
            <a:ext cx="3384004"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Date Placeholder 4"/>
          <p:cNvSpPr>
            <a:spLocks noGrp="1"/>
          </p:cNvSpPr>
          <p:nvPr>
            <p:ph type="dt" sz="half" idx="10"/>
          </p:nvPr>
        </p:nvSpPr>
        <p:spPr>
          <a:xfrm>
            <a:off x="838200" y="6356350"/>
            <a:ext cx="1621944" cy="365125"/>
          </a:xfrm>
          <a:prstGeom prst="rect">
            <a:avLst/>
          </a:prstGeom>
        </p:spPr>
        <p:txBody>
          <a:bodyPr/>
          <a:lstStyle/>
          <a:p>
            <a:fld id="{0588D52E-4494-40E9-8215-D83BAD3F2285}" type="datetimeFigureOut">
              <a:rPr lang="nl-NL" smtClean="0"/>
              <a:t>16-9-2024</a:t>
            </a:fld>
            <a:endParaRPr lang="nl-NL"/>
          </a:p>
        </p:txBody>
      </p:sp>
      <p:sp>
        <p:nvSpPr>
          <p:cNvPr id="6" name="Footer Placeholder 5"/>
          <p:cNvSpPr>
            <a:spLocks noGrp="1"/>
          </p:cNvSpPr>
          <p:nvPr>
            <p:ph type="ftr" sz="quarter" idx="11"/>
          </p:nvPr>
        </p:nvSpPr>
        <p:spPr>
          <a:xfrm>
            <a:off x="2999656" y="6356350"/>
            <a:ext cx="5112568" cy="365125"/>
          </a:xfrm>
          <a:prstGeom prst="rect">
            <a:avLst/>
          </a:prstGeom>
        </p:spPr>
        <p:txBody>
          <a:bodyPr/>
          <a:lstStyle/>
          <a:p>
            <a:endParaRPr lang="nl-NL"/>
          </a:p>
        </p:txBody>
      </p:sp>
      <p:sp>
        <p:nvSpPr>
          <p:cNvPr id="7" name="Slide Number Placeholder 6"/>
          <p:cNvSpPr>
            <a:spLocks noGrp="1"/>
          </p:cNvSpPr>
          <p:nvPr>
            <p:ph type="sldNum" sz="quarter" idx="12"/>
          </p:nvPr>
        </p:nvSpPr>
        <p:spPr>
          <a:xfrm>
            <a:off x="8610600" y="6356350"/>
            <a:ext cx="1621944" cy="365125"/>
          </a:xfrm>
          <a:prstGeom prst="rect">
            <a:avLst/>
          </a:prstGeom>
        </p:spPr>
        <p:txBody>
          <a:bodyPr/>
          <a:lstStyle/>
          <a:p>
            <a:fld id="{5005EA0E-1E12-4947-94C8-FB6818BF9E30}" type="slidenum">
              <a:rPr lang="nl-NL" smtClean="0"/>
              <a:t>‹#›</a:t>
            </a:fld>
            <a:endParaRPr lang="nl-NL"/>
          </a:p>
        </p:txBody>
      </p:sp>
    </p:spTree>
    <p:extLst>
      <p:ext uri="{BB962C8B-B14F-4D97-AF65-F5344CB8AC3E}">
        <p14:creationId xmlns:p14="http://schemas.microsoft.com/office/powerpoint/2010/main" val="40816979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095972" cy="1600200"/>
          </a:xfrm>
        </p:spPr>
        <p:txBody>
          <a:bodyPr anchor="b"/>
          <a:lstStyle>
            <a:lvl1pPr>
              <a:defRPr sz="3200"/>
            </a:lvl1pPr>
          </a:lstStyle>
          <a:p>
            <a:r>
              <a:rPr lang="nl-NL"/>
              <a:t>Klik om stijl te bewerken</a:t>
            </a:r>
            <a:endParaRPr lang="en-US" dirty="0"/>
          </a:p>
        </p:txBody>
      </p:sp>
      <p:sp>
        <p:nvSpPr>
          <p:cNvPr id="3" name="Picture Placeholder 2"/>
          <p:cNvSpPr>
            <a:spLocks noGrp="1" noChangeAspect="1"/>
          </p:cNvSpPr>
          <p:nvPr>
            <p:ph type="pic" idx="1"/>
          </p:nvPr>
        </p:nvSpPr>
        <p:spPr>
          <a:xfrm>
            <a:off x="4223792" y="987425"/>
            <a:ext cx="6008752"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en-US" dirty="0"/>
          </a:p>
        </p:txBody>
      </p:sp>
      <p:sp>
        <p:nvSpPr>
          <p:cNvPr id="4" name="Text Placeholder 3"/>
          <p:cNvSpPr>
            <a:spLocks noGrp="1"/>
          </p:cNvSpPr>
          <p:nvPr>
            <p:ph type="body" sz="half" idx="2"/>
          </p:nvPr>
        </p:nvSpPr>
        <p:spPr>
          <a:xfrm>
            <a:off x="839789" y="2057400"/>
            <a:ext cx="3095972"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Date Placeholder 4"/>
          <p:cNvSpPr>
            <a:spLocks noGrp="1"/>
          </p:cNvSpPr>
          <p:nvPr>
            <p:ph type="dt" sz="half" idx="10"/>
          </p:nvPr>
        </p:nvSpPr>
        <p:spPr>
          <a:xfrm>
            <a:off x="838200" y="6356350"/>
            <a:ext cx="1621944" cy="365125"/>
          </a:xfrm>
          <a:prstGeom prst="rect">
            <a:avLst/>
          </a:prstGeom>
        </p:spPr>
        <p:txBody>
          <a:bodyPr/>
          <a:lstStyle/>
          <a:p>
            <a:fld id="{0588D52E-4494-40E9-8215-D83BAD3F2285}" type="datetimeFigureOut">
              <a:rPr lang="nl-NL" smtClean="0"/>
              <a:t>16-9-2024</a:t>
            </a:fld>
            <a:endParaRPr lang="nl-NL"/>
          </a:p>
        </p:txBody>
      </p:sp>
      <p:sp>
        <p:nvSpPr>
          <p:cNvPr id="6" name="Footer Placeholder 5"/>
          <p:cNvSpPr>
            <a:spLocks noGrp="1"/>
          </p:cNvSpPr>
          <p:nvPr>
            <p:ph type="ftr" sz="quarter" idx="11"/>
          </p:nvPr>
        </p:nvSpPr>
        <p:spPr>
          <a:xfrm>
            <a:off x="2999656" y="6356350"/>
            <a:ext cx="5112568" cy="365125"/>
          </a:xfrm>
          <a:prstGeom prst="rect">
            <a:avLst/>
          </a:prstGeom>
        </p:spPr>
        <p:txBody>
          <a:bodyPr/>
          <a:lstStyle/>
          <a:p>
            <a:endParaRPr lang="nl-NL"/>
          </a:p>
        </p:txBody>
      </p:sp>
      <p:sp>
        <p:nvSpPr>
          <p:cNvPr id="7" name="Slide Number Placeholder 6"/>
          <p:cNvSpPr>
            <a:spLocks noGrp="1"/>
          </p:cNvSpPr>
          <p:nvPr>
            <p:ph type="sldNum" sz="quarter" idx="12"/>
          </p:nvPr>
        </p:nvSpPr>
        <p:spPr>
          <a:xfrm>
            <a:off x="8610600" y="6356350"/>
            <a:ext cx="1621944" cy="365125"/>
          </a:xfrm>
          <a:prstGeom prst="rect">
            <a:avLst/>
          </a:prstGeom>
        </p:spPr>
        <p:txBody>
          <a:bodyPr/>
          <a:lstStyle/>
          <a:p>
            <a:fld id="{5005EA0E-1E12-4947-94C8-FB6818BF9E30}" type="slidenum">
              <a:rPr lang="nl-NL" smtClean="0"/>
              <a:t>‹#›</a:t>
            </a:fld>
            <a:endParaRPr lang="nl-NL"/>
          </a:p>
        </p:txBody>
      </p:sp>
    </p:spTree>
    <p:extLst>
      <p:ext uri="{BB962C8B-B14F-4D97-AF65-F5344CB8AC3E}">
        <p14:creationId xmlns:p14="http://schemas.microsoft.com/office/powerpoint/2010/main" val="39364731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1F2086-152E-44BF-BB7F-576013FC7CD1}"/>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p>
        </p:txBody>
      </p:sp>
      <p:sp>
        <p:nvSpPr>
          <p:cNvPr id="3" name="Tijdelijke aanduiding voor tekst 2">
            <a:extLst>
              <a:ext uri="{FF2B5EF4-FFF2-40B4-BE49-F238E27FC236}">
                <a16:creationId xmlns:a16="http://schemas.microsoft.com/office/drawing/2014/main" id="{391BE775-1631-401C-B055-6A0499FF5C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F79737DF-ADFE-4BF8-9639-D8914D649449}"/>
              </a:ext>
            </a:extLst>
          </p:cNvPr>
          <p:cNvSpPr>
            <a:spLocks noGrp="1"/>
          </p:cNvSpPr>
          <p:nvPr>
            <p:ph type="dt" sz="half" idx="10"/>
          </p:nvPr>
        </p:nvSpPr>
        <p:spPr/>
        <p:txBody>
          <a:bodyPr/>
          <a:lstStyle/>
          <a:p>
            <a:fld id="{1559CC72-D5AB-4473-A96D-2BCE6299929C}" type="datetimeFigureOut">
              <a:rPr lang="nl-NL" smtClean="0"/>
              <a:t>16-9-2024</a:t>
            </a:fld>
            <a:endParaRPr lang="nl-NL"/>
          </a:p>
        </p:txBody>
      </p:sp>
      <p:sp>
        <p:nvSpPr>
          <p:cNvPr id="5" name="Tijdelijke aanduiding voor voettekst 4">
            <a:extLst>
              <a:ext uri="{FF2B5EF4-FFF2-40B4-BE49-F238E27FC236}">
                <a16:creationId xmlns:a16="http://schemas.microsoft.com/office/drawing/2014/main" id="{CCB24BCC-2B50-4CB5-98FC-84F32D4ECF3D}"/>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BAD96BBB-55E8-4C61-8A02-A677D5E4B6CC}"/>
              </a:ext>
            </a:extLst>
          </p:cNvPr>
          <p:cNvSpPr>
            <a:spLocks noGrp="1"/>
          </p:cNvSpPr>
          <p:nvPr>
            <p:ph type="sldNum" sz="quarter" idx="12"/>
          </p:nvPr>
        </p:nvSpPr>
        <p:spPr/>
        <p:txBody>
          <a:bodyPr/>
          <a:lstStyle/>
          <a:p>
            <a:fld id="{2AC350E3-B1AA-4EAF-83B3-7FB9B87B1FB4}" type="slidenum">
              <a:rPr lang="nl-NL" smtClean="0"/>
              <a:t>‹#›</a:t>
            </a:fld>
            <a:endParaRPr lang="nl-NL"/>
          </a:p>
        </p:txBody>
      </p:sp>
    </p:spTree>
    <p:extLst>
      <p:ext uri="{BB962C8B-B14F-4D97-AF65-F5344CB8AC3E}">
        <p14:creationId xmlns:p14="http://schemas.microsoft.com/office/powerpoint/2010/main" val="6471922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idx="1"/>
          </p:nvPr>
        </p:nvSpPr>
        <p:spPr/>
        <p:txBody>
          <a:bodyPr/>
          <a:lstStyle>
            <a:lvl5pPr marL="2057400" indent="-228600">
              <a:buClr>
                <a:schemeClr val="accent1"/>
              </a:buClr>
              <a:buFont typeface="Wingdings" panose="05000000000000000000" pitchFamily="2" charset="2"/>
              <a:buChar char="§"/>
              <a:defRPr sz="16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a:xfrm>
            <a:off x="838200" y="6356350"/>
            <a:ext cx="1621944" cy="365125"/>
          </a:xfrm>
          <a:prstGeom prst="rect">
            <a:avLst/>
          </a:prstGeom>
        </p:spPr>
        <p:txBody>
          <a:bodyPr/>
          <a:lstStyle/>
          <a:p>
            <a:fld id="{0588D52E-4494-40E9-8215-D83BAD3F2285}" type="datetimeFigureOut">
              <a:rPr lang="nl-NL" smtClean="0"/>
              <a:t>16-9-2024</a:t>
            </a:fld>
            <a:endParaRPr lang="nl-NL"/>
          </a:p>
        </p:txBody>
      </p:sp>
      <p:sp>
        <p:nvSpPr>
          <p:cNvPr id="5" name="Footer Placeholder 4"/>
          <p:cNvSpPr>
            <a:spLocks noGrp="1"/>
          </p:cNvSpPr>
          <p:nvPr>
            <p:ph type="ftr" sz="quarter" idx="11"/>
          </p:nvPr>
        </p:nvSpPr>
        <p:spPr>
          <a:xfrm>
            <a:off x="2999656" y="6356350"/>
            <a:ext cx="5112568" cy="365125"/>
          </a:xfrm>
          <a:prstGeom prst="rect">
            <a:avLst/>
          </a:prstGeom>
        </p:spPr>
        <p:txBody>
          <a:bodyPr/>
          <a:lstStyle/>
          <a:p>
            <a:endParaRPr lang="nl-NL"/>
          </a:p>
        </p:txBody>
      </p:sp>
      <p:sp>
        <p:nvSpPr>
          <p:cNvPr id="6" name="Slide Number Placeholder 5"/>
          <p:cNvSpPr>
            <a:spLocks noGrp="1"/>
          </p:cNvSpPr>
          <p:nvPr>
            <p:ph type="sldNum" sz="quarter" idx="12"/>
          </p:nvPr>
        </p:nvSpPr>
        <p:spPr>
          <a:xfrm>
            <a:off x="8610600" y="6356350"/>
            <a:ext cx="1621944" cy="365125"/>
          </a:xfrm>
          <a:prstGeom prst="rect">
            <a:avLst/>
          </a:prstGeom>
        </p:spPr>
        <p:txBody>
          <a:bodyPr/>
          <a:lstStyle/>
          <a:p>
            <a:fld id="{5005EA0E-1E12-4947-94C8-FB6818BF9E30}" type="slidenum">
              <a:rPr lang="nl-NL" smtClean="0"/>
              <a:t>‹#›</a:t>
            </a:fld>
            <a:endParaRPr lang="nl-NL"/>
          </a:p>
        </p:txBody>
      </p:sp>
    </p:spTree>
    <p:extLst>
      <p:ext uri="{BB962C8B-B14F-4D97-AF65-F5344CB8AC3E}">
        <p14:creationId xmlns:p14="http://schemas.microsoft.com/office/powerpoint/2010/main" val="27287104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sz="half" idx="1"/>
          </p:nvPr>
        </p:nvSpPr>
        <p:spPr>
          <a:xfrm>
            <a:off x="838200" y="1825625"/>
            <a:ext cx="4609728"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Content Placeholder 3"/>
          <p:cNvSpPr>
            <a:spLocks noGrp="1"/>
          </p:cNvSpPr>
          <p:nvPr>
            <p:ph sz="half" idx="2"/>
          </p:nvPr>
        </p:nvSpPr>
        <p:spPr>
          <a:xfrm>
            <a:off x="5622816" y="1825625"/>
            <a:ext cx="4609728"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Date Placeholder 4"/>
          <p:cNvSpPr>
            <a:spLocks noGrp="1"/>
          </p:cNvSpPr>
          <p:nvPr>
            <p:ph type="dt" sz="half" idx="10"/>
          </p:nvPr>
        </p:nvSpPr>
        <p:spPr>
          <a:xfrm>
            <a:off x="838200" y="6356350"/>
            <a:ext cx="1621944" cy="365125"/>
          </a:xfrm>
          <a:prstGeom prst="rect">
            <a:avLst/>
          </a:prstGeom>
        </p:spPr>
        <p:txBody>
          <a:bodyPr/>
          <a:lstStyle/>
          <a:p>
            <a:fld id="{0588D52E-4494-40E9-8215-D83BAD3F2285}" type="datetimeFigureOut">
              <a:rPr lang="nl-NL" smtClean="0"/>
              <a:t>16-9-2024</a:t>
            </a:fld>
            <a:endParaRPr lang="nl-NL"/>
          </a:p>
        </p:txBody>
      </p:sp>
      <p:sp>
        <p:nvSpPr>
          <p:cNvPr id="6" name="Footer Placeholder 5"/>
          <p:cNvSpPr>
            <a:spLocks noGrp="1"/>
          </p:cNvSpPr>
          <p:nvPr>
            <p:ph type="ftr" sz="quarter" idx="11"/>
          </p:nvPr>
        </p:nvSpPr>
        <p:spPr>
          <a:xfrm>
            <a:off x="2999656" y="6356350"/>
            <a:ext cx="5112568" cy="365125"/>
          </a:xfrm>
          <a:prstGeom prst="rect">
            <a:avLst/>
          </a:prstGeom>
        </p:spPr>
        <p:txBody>
          <a:bodyPr/>
          <a:lstStyle/>
          <a:p>
            <a:endParaRPr lang="nl-NL"/>
          </a:p>
        </p:txBody>
      </p:sp>
      <p:sp>
        <p:nvSpPr>
          <p:cNvPr id="7" name="Slide Number Placeholder 6"/>
          <p:cNvSpPr>
            <a:spLocks noGrp="1"/>
          </p:cNvSpPr>
          <p:nvPr>
            <p:ph type="sldNum" sz="quarter" idx="12"/>
          </p:nvPr>
        </p:nvSpPr>
        <p:spPr>
          <a:xfrm>
            <a:off x="8610600" y="6356350"/>
            <a:ext cx="1621944" cy="365125"/>
          </a:xfrm>
          <a:prstGeom prst="rect">
            <a:avLst/>
          </a:prstGeom>
        </p:spPr>
        <p:txBody>
          <a:bodyPr/>
          <a:lstStyle/>
          <a:p>
            <a:fld id="{5005EA0E-1E12-4947-94C8-FB6818BF9E30}" type="slidenum">
              <a:rPr lang="nl-NL" smtClean="0"/>
              <a:t>‹#›</a:t>
            </a:fld>
            <a:endParaRPr lang="nl-NL"/>
          </a:p>
        </p:txBody>
      </p:sp>
    </p:spTree>
    <p:extLst>
      <p:ext uri="{BB962C8B-B14F-4D97-AF65-F5344CB8AC3E}">
        <p14:creationId xmlns:p14="http://schemas.microsoft.com/office/powerpoint/2010/main" val="13690717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ps">
    <p:spTree>
      <p:nvGrpSpPr>
        <p:cNvPr id="1" name=""/>
        <p:cNvGrpSpPr/>
        <p:nvPr/>
      </p:nvGrpSpPr>
      <p:grpSpPr>
        <a:xfrm>
          <a:off x="0" y="0"/>
          <a:ext cx="0" cy="0"/>
          <a:chOff x="0" y="0"/>
          <a:chExt cx="0" cy="0"/>
        </a:xfrm>
      </p:grpSpPr>
      <p:sp>
        <p:nvSpPr>
          <p:cNvPr id="121" name="Titel">
            <a:extLst>
              <a:ext uri="{FF2B5EF4-FFF2-40B4-BE49-F238E27FC236}">
                <a16:creationId xmlns:a16="http://schemas.microsoft.com/office/drawing/2014/main" id="{9832AF1D-3B01-4FCA-BD0E-9FC69B177B89}"/>
              </a:ext>
            </a:extLst>
          </p:cNvPr>
          <p:cNvSpPr txBox="1"/>
          <p:nvPr userDrawn="1"/>
        </p:nvSpPr>
        <p:spPr>
          <a:xfrm>
            <a:off x="1080002" y="540003"/>
            <a:ext cx="2121117" cy="615425"/>
          </a:xfrm>
          <a:prstGeom prst="rect">
            <a:avLst/>
          </a:prstGeom>
          <a:noFill/>
        </p:spPr>
        <p:txBody>
          <a:bodyPr vert="horz" wrap="square" lIns="0" tIns="0" rIns="0" bIns="0" rtlCol="0" anchor="t" anchorCtr="0">
            <a:spAutoFit/>
          </a:bodyPr>
          <a:lstStyle>
            <a:lvl1pPr defTabSz="1177226">
              <a:lnSpc>
                <a:spcPct val="100000"/>
              </a:lnSpc>
              <a:spcBef>
                <a:spcPct val="0"/>
              </a:spcBef>
              <a:buNone/>
              <a:defRPr sz="4000" b="1" cap="none" baseline="0">
                <a:solidFill>
                  <a:schemeClr val="accent1"/>
                </a:solidFill>
                <a:effectLst/>
                <a:latin typeface="+mj-lt"/>
                <a:ea typeface="+mj-ea"/>
                <a:cs typeface="+mj-cs"/>
              </a:defRPr>
            </a:lvl1pPr>
          </a:lstStyle>
          <a:p>
            <a:pPr lvl="0"/>
            <a:r>
              <a:rPr lang="nl-NL" sz="3999" dirty="0">
                <a:latin typeface="Calibri Light" panose="020F0302020204030204" pitchFamily="34" charset="0"/>
                <a:cs typeface="Calibri Light" panose="020F0302020204030204" pitchFamily="34" charset="0"/>
              </a:rPr>
              <a:t>Tips</a:t>
            </a:r>
          </a:p>
        </p:txBody>
      </p:sp>
      <p:grpSp>
        <p:nvGrpSpPr>
          <p:cNvPr id="122" name="Tip Nieuwe dia">
            <a:extLst>
              <a:ext uri="{FF2B5EF4-FFF2-40B4-BE49-F238E27FC236}">
                <a16:creationId xmlns:a16="http://schemas.microsoft.com/office/drawing/2014/main" id="{2F3A47AE-5DF6-4111-8B0C-0399D4275924}"/>
              </a:ext>
            </a:extLst>
          </p:cNvPr>
          <p:cNvGrpSpPr/>
          <p:nvPr userDrawn="1"/>
        </p:nvGrpSpPr>
        <p:grpSpPr>
          <a:xfrm>
            <a:off x="1114089" y="1391510"/>
            <a:ext cx="2304000" cy="2723826"/>
            <a:chOff x="-2545133" y="2057057"/>
            <a:chExt cx="2304000" cy="2723826"/>
          </a:xfrm>
        </p:grpSpPr>
        <p:sp>
          <p:nvSpPr>
            <p:cNvPr id="123" name="Tip tekst">
              <a:extLst>
                <a:ext uri="{FF2B5EF4-FFF2-40B4-BE49-F238E27FC236}">
                  <a16:creationId xmlns:a16="http://schemas.microsoft.com/office/drawing/2014/main" id="{76D67B95-38B3-4D3A-AEA9-4A12D55E48B7}"/>
                </a:ext>
              </a:extLst>
            </p:cNvPr>
            <p:cNvSpPr txBox="1"/>
            <p:nvPr userDrawn="1"/>
          </p:nvSpPr>
          <p:spPr>
            <a:xfrm>
              <a:off x="-2545133" y="2057057"/>
              <a:ext cx="2304000" cy="2423740"/>
            </a:xfrm>
            <a:prstGeom prst="rect">
              <a:avLst/>
            </a:prstGeom>
            <a:noFill/>
          </p:spPr>
          <p:txBody>
            <a:bodyPr wrap="square" lIns="0" tIns="0" rIns="0" bIns="0" rtlCol="0">
              <a:spAutoFit/>
            </a:bodyPr>
            <a:lstStyle/>
            <a:p>
              <a:pPr>
                <a:lnSpc>
                  <a:spcPct val="100000"/>
                </a:lnSpc>
              </a:pPr>
              <a:r>
                <a:rPr lang="nl-NL" sz="1050" b="1" kern="1200" cap="all" baseline="0" noProof="1">
                  <a:solidFill>
                    <a:schemeClr val="accent1"/>
                  </a:solidFill>
                  <a:latin typeface="Calibri Light" panose="020F0302020204030204" pitchFamily="34" charset="0"/>
                  <a:ea typeface="+mn-ea"/>
                  <a:cs typeface="Calibri Light" panose="020F0302020204030204" pitchFamily="34" charset="0"/>
                </a:rPr>
                <a:t>Nieuwe</a:t>
              </a:r>
              <a:r>
                <a:rPr lang="nl-NL" sz="1050" b="1" baseline="0" noProof="1">
                  <a:solidFill>
                    <a:schemeClr val="tx2"/>
                  </a:solidFill>
                  <a:latin typeface="Calibri Light" panose="020F0302020204030204" pitchFamily="34" charset="0"/>
                  <a:cs typeface="Calibri Light" panose="020F0302020204030204" pitchFamily="34" charset="0"/>
                </a:rPr>
                <a:t> </a:t>
              </a:r>
              <a:r>
                <a:rPr lang="nl-NL" sz="1050" b="1" kern="1200" cap="all" baseline="0" noProof="1">
                  <a:solidFill>
                    <a:schemeClr val="accent1"/>
                  </a:solidFill>
                  <a:latin typeface="Calibri Light" panose="020F0302020204030204" pitchFamily="34" charset="0"/>
                  <a:ea typeface="+mn-ea"/>
                  <a:cs typeface="Calibri Light" panose="020F0302020204030204" pitchFamily="34" charset="0"/>
                </a:rPr>
                <a:t>dia</a:t>
              </a: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r>
                <a:rPr lang="nl-NL" sz="1050" baseline="0" noProof="1">
                  <a:solidFill>
                    <a:schemeClr val="tx1"/>
                  </a:solidFill>
                  <a:latin typeface="Calibri Light" panose="020F0302020204030204" pitchFamily="34" charset="0"/>
                  <a:cs typeface="Calibri Light" panose="020F0302020204030204" pitchFamily="34" charset="0"/>
                </a:rPr>
                <a:t>Op tab </a:t>
              </a:r>
              <a:r>
                <a:rPr lang="nl-NL" sz="1050" b="1" baseline="0" noProof="1">
                  <a:solidFill>
                    <a:schemeClr val="tx1"/>
                  </a:solidFill>
                  <a:latin typeface="Calibri Light" panose="020F0302020204030204" pitchFamily="34" charset="0"/>
                  <a:cs typeface="Calibri Light" panose="020F0302020204030204" pitchFamily="34" charset="0"/>
                </a:rPr>
                <a:t>Start</a:t>
              </a:r>
              <a:r>
                <a:rPr lang="nl-NL" sz="1050" baseline="0" noProof="1">
                  <a:solidFill>
                    <a:schemeClr val="tx1"/>
                  </a:solidFill>
                  <a:latin typeface="Calibri Light" panose="020F0302020204030204" pitchFamily="34" charset="0"/>
                  <a:cs typeface="Calibri Light" panose="020F0302020204030204" pitchFamily="34" charset="0"/>
                </a:rPr>
                <a:t>: klik </a:t>
              </a:r>
              <a:r>
                <a:rPr lang="nl-NL" sz="1050" u="sng" baseline="0" noProof="1">
                  <a:solidFill>
                    <a:schemeClr val="tx1"/>
                  </a:solidFill>
                  <a:latin typeface="Calibri Light" panose="020F0302020204030204" pitchFamily="34" charset="0"/>
                  <a:cs typeface="Calibri Light" panose="020F0302020204030204" pitchFamily="34" charset="0"/>
                </a:rPr>
                <a:t>op het tekstje onder </a:t>
              </a:r>
              <a:r>
                <a:rPr lang="nl-NL" sz="1050" baseline="0" noProof="1">
                  <a:solidFill>
                    <a:schemeClr val="tx1"/>
                  </a:solidFill>
                  <a:latin typeface="Calibri Light" panose="020F0302020204030204" pitchFamily="34" charset="0"/>
                  <a:cs typeface="Calibri Light" panose="020F0302020204030204" pitchFamily="34" charset="0"/>
                </a:rPr>
                <a:t>het pictogram </a:t>
              </a:r>
              <a:r>
                <a:rPr lang="nl-NL" sz="1050" b="1" baseline="0" noProof="1">
                  <a:solidFill>
                    <a:schemeClr val="tx1"/>
                  </a:solidFill>
                  <a:latin typeface="Calibri Light" panose="020F0302020204030204" pitchFamily="34" charset="0"/>
                  <a:cs typeface="Calibri Light" panose="020F0302020204030204" pitchFamily="34" charset="0"/>
                </a:rPr>
                <a:t>Nieuwe dia</a:t>
              </a:r>
              <a:r>
                <a:rPr lang="nl-NL" sz="1050" baseline="0" noProof="1">
                  <a:solidFill>
                    <a:schemeClr val="tx1"/>
                  </a:solidFill>
                  <a:latin typeface="Calibri Light" panose="020F0302020204030204" pitchFamily="34" charset="0"/>
                  <a:cs typeface="Calibri Light" panose="020F0302020204030204" pitchFamily="34" charset="0"/>
                </a:rPr>
                <a:t>:</a:t>
              </a: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1"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1" baseline="0" noProof="1">
                <a:solidFill>
                  <a:schemeClr val="tx2"/>
                </a:solidFill>
                <a:latin typeface="Calibri Light" panose="020F0302020204030204" pitchFamily="34" charset="0"/>
                <a:cs typeface="Calibri Light" panose="020F0302020204030204" pitchFamily="34" charset="0"/>
              </a:endParaRPr>
            </a:p>
            <a:p>
              <a:pPr>
                <a:lnSpc>
                  <a:spcPct val="100000"/>
                </a:lnSpc>
              </a:pPr>
              <a:endParaRPr lang="nl-NL" sz="1050" b="1" baseline="0" noProof="1">
                <a:solidFill>
                  <a:schemeClr val="tx2"/>
                </a:solidFill>
                <a:latin typeface="Calibri Light" panose="020F0302020204030204" pitchFamily="34" charset="0"/>
                <a:cs typeface="Calibri Light" panose="020F0302020204030204" pitchFamily="34" charset="0"/>
              </a:endParaRPr>
            </a:p>
            <a:p>
              <a:pPr>
                <a:lnSpc>
                  <a:spcPct val="100000"/>
                </a:lnSpc>
              </a:pPr>
              <a:r>
                <a:rPr lang="nl-NL" sz="1050" b="1" cap="all" baseline="0" noProof="1">
                  <a:solidFill>
                    <a:schemeClr val="accent1"/>
                  </a:solidFill>
                  <a:latin typeface="Calibri Light" panose="020F0302020204030204" pitchFamily="34" charset="0"/>
                  <a:cs typeface="Calibri Light" panose="020F0302020204030204" pitchFamily="34" charset="0"/>
                </a:rPr>
                <a:t>Andere indeling voor huidige dia</a:t>
              </a:r>
            </a:p>
            <a:p>
              <a:pPr>
                <a:lnSpc>
                  <a:spcPct val="100000"/>
                </a:lnSpc>
              </a:pPr>
              <a:endParaRPr lang="nl-NL" sz="1050" b="0" baseline="0" noProof="1">
                <a:solidFill>
                  <a:schemeClr val="tx1"/>
                </a:solidFill>
                <a:latin typeface="Calibri Light" panose="020F0302020204030204" pitchFamily="34" charset="0"/>
                <a:cs typeface="Calibri Light" panose="020F0302020204030204" pitchFamily="34" charset="0"/>
              </a:endParaRPr>
            </a:p>
            <a:p>
              <a:pPr>
                <a:lnSpc>
                  <a:spcPct val="100000"/>
                </a:lnSpc>
              </a:pPr>
              <a:r>
                <a:rPr lang="nl-NL" sz="1050" b="0" baseline="0" noProof="1">
                  <a:solidFill>
                    <a:schemeClr val="tx1"/>
                  </a:solidFill>
                  <a:latin typeface="Calibri Light" panose="020F0302020204030204" pitchFamily="34" charset="0"/>
                  <a:cs typeface="Calibri Light" panose="020F0302020204030204" pitchFamily="34" charset="0"/>
                </a:rPr>
                <a:t>Op tab </a:t>
              </a:r>
              <a:r>
                <a:rPr lang="nl-NL" sz="1050" b="1" baseline="0" noProof="1">
                  <a:solidFill>
                    <a:schemeClr val="tx1"/>
                  </a:solidFill>
                  <a:latin typeface="Calibri Light" panose="020F0302020204030204" pitchFamily="34" charset="0"/>
                  <a:cs typeface="Calibri Light" panose="020F0302020204030204" pitchFamily="34" charset="0"/>
                </a:rPr>
                <a:t>Start</a:t>
              </a:r>
              <a:r>
                <a:rPr lang="nl-NL" sz="1050" b="0" baseline="0" noProof="1">
                  <a:solidFill>
                    <a:schemeClr val="tx1"/>
                  </a:solidFill>
                  <a:latin typeface="Calibri Light" panose="020F0302020204030204" pitchFamily="34" charset="0"/>
                  <a:cs typeface="Calibri Light" panose="020F0302020204030204" pitchFamily="34" charset="0"/>
                </a:rPr>
                <a:t>: klik op </a:t>
              </a:r>
              <a:r>
                <a:rPr lang="nl-NL" sz="1050" b="1" baseline="0" noProof="1">
                  <a:solidFill>
                    <a:schemeClr val="tx1"/>
                  </a:solidFill>
                  <a:latin typeface="Calibri Light" panose="020F0302020204030204" pitchFamily="34" charset="0"/>
                  <a:cs typeface="Calibri Light" panose="020F0302020204030204" pitchFamily="34" charset="0"/>
                </a:rPr>
                <a:t>Indeling</a:t>
              </a:r>
              <a:r>
                <a:rPr lang="nl-NL" sz="1050" b="0" baseline="0" noProof="1">
                  <a:solidFill>
                    <a:schemeClr val="tx1"/>
                  </a:solidFill>
                  <a:latin typeface="Calibri Light" panose="020F0302020204030204" pitchFamily="34" charset="0"/>
                  <a:cs typeface="Calibri Light" panose="020F0302020204030204" pitchFamily="34" charset="0"/>
                </a:rPr>
                <a:t>:</a:t>
              </a:r>
            </a:p>
          </p:txBody>
        </p:sp>
        <p:pic>
          <p:nvPicPr>
            <p:cNvPr id="124" name="Icon Nieuwe dia">
              <a:extLst>
                <a:ext uri="{FF2B5EF4-FFF2-40B4-BE49-F238E27FC236}">
                  <a16:creationId xmlns:a16="http://schemas.microsoft.com/office/drawing/2014/main" id="{7514B464-40D9-4395-B242-8B1A8E5A62B1}"/>
                </a:ext>
              </a:extLst>
            </p:cNvPr>
            <p:cNvPicPr>
              <a:picLocks noChangeAspect="1"/>
            </p:cNvPicPr>
            <p:nvPr userDrawn="1"/>
          </p:nvPicPr>
          <p:blipFill>
            <a:blip r:embed="rId2">
              <a:extLst>
                <a:ext uri="{28A0092B-C50C-407E-A947-70E740481C1C}">
                  <a14:useLocalDpi xmlns:a14="http://schemas.microsoft.com/office/drawing/2010/main" val="0"/>
                </a:ext>
              </a:extLst>
            </a:blip>
            <a:stretch/>
          </p:blipFill>
          <p:spPr>
            <a:xfrm>
              <a:off x="-2003707" y="2776092"/>
              <a:ext cx="495369" cy="762106"/>
            </a:xfrm>
            <a:prstGeom prst="rect">
              <a:avLst/>
            </a:prstGeom>
          </p:spPr>
        </p:pic>
        <p:sp>
          <p:nvSpPr>
            <p:cNvPr id="125" name="Pijl">
              <a:extLst>
                <a:ext uri="{FF2B5EF4-FFF2-40B4-BE49-F238E27FC236}">
                  <a16:creationId xmlns:a16="http://schemas.microsoft.com/office/drawing/2014/main" id="{764757AD-2B56-4485-A16B-AA17D099C223}"/>
                </a:ext>
              </a:extLst>
            </p:cNvPr>
            <p:cNvSpPr/>
            <p:nvPr userDrawn="1"/>
          </p:nvSpPr>
          <p:spPr>
            <a:xfrm>
              <a:off x="-1498911" y="3213945"/>
              <a:ext cx="606634" cy="181070"/>
            </a:xfrm>
            <a:prstGeom prst="lef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dirty="0">
                <a:solidFill>
                  <a:schemeClr val="tx1"/>
                </a:solidFill>
              </a:endParaRPr>
            </a:p>
          </p:txBody>
        </p:sp>
        <p:pic>
          <p:nvPicPr>
            <p:cNvPr id="126" name="Icon Indeling">
              <a:extLst>
                <a:ext uri="{FF2B5EF4-FFF2-40B4-BE49-F238E27FC236}">
                  <a16:creationId xmlns:a16="http://schemas.microsoft.com/office/drawing/2014/main" id="{087A846B-EA89-4B54-A854-EC14B137075C}"/>
                </a:ext>
              </a:extLst>
            </p:cNvPr>
            <p:cNvPicPr>
              <a:picLocks noChangeAspect="1"/>
            </p:cNvPicPr>
            <p:nvPr userDrawn="1"/>
          </p:nvPicPr>
          <p:blipFill>
            <a:blip r:embed="rId3">
              <a:extLst>
                <a:ext uri="{28A0092B-C50C-407E-A947-70E740481C1C}">
                  <a14:useLocalDpi xmlns:a14="http://schemas.microsoft.com/office/drawing/2010/main" val="0"/>
                </a:ext>
              </a:extLst>
            </a:blip>
            <a:stretch/>
          </p:blipFill>
          <p:spPr>
            <a:xfrm>
              <a:off x="-2052470" y="4552251"/>
              <a:ext cx="838317" cy="228632"/>
            </a:xfrm>
            <a:prstGeom prst="rect">
              <a:avLst/>
            </a:prstGeom>
          </p:spPr>
        </p:pic>
        <p:cxnSp>
          <p:nvCxnSpPr>
            <p:cNvPr id="127" name="Lijn">
              <a:extLst>
                <a:ext uri="{FF2B5EF4-FFF2-40B4-BE49-F238E27FC236}">
                  <a16:creationId xmlns:a16="http://schemas.microsoft.com/office/drawing/2014/main" id="{EEEAE59C-FEF7-4ADA-9FDC-3CE8BDF07E7B}"/>
                </a:ext>
              </a:extLst>
            </p:cNvPr>
            <p:cNvCxnSpPr>
              <a:cxnSpLocks/>
            </p:cNvCxnSpPr>
            <p:nvPr userDrawn="1"/>
          </p:nvCxnSpPr>
          <p:spPr>
            <a:xfrm>
              <a:off x="-2545133" y="2249550"/>
              <a:ext cx="230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Lijn">
              <a:extLst>
                <a:ext uri="{FF2B5EF4-FFF2-40B4-BE49-F238E27FC236}">
                  <a16:creationId xmlns:a16="http://schemas.microsoft.com/office/drawing/2014/main" id="{DCE5BD24-CCFA-4DB5-A414-B10E7DB9B620}"/>
                </a:ext>
              </a:extLst>
            </p:cNvPr>
            <p:cNvCxnSpPr>
              <a:cxnSpLocks/>
            </p:cNvCxnSpPr>
            <p:nvPr userDrawn="1"/>
          </p:nvCxnSpPr>
          <p:spPr>
            <a:xfrm>
              <a:off x="-2545133" y="4186876"/>
              <a:ext cx="23040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29" name="Tip Tekst opmaken">
            <a:extLst>
              <a:ext uri="{FF2B5EF4-FFF2-40B4-BE49-F238E27FC236}">
                <a16:creationId xmlns:a16="http://schemas.microsoft.com/office/drawing/2014/main" id="{72553A87-E6DE-4AC8-ADFF-F96D4DE43FE9}"/>
              </a:ext>
            </a:extLst>
          </p:cNvPr>
          <p:cNvGrpSpPr/>
          <p:nvPr userDrawn="1"/>
        </p:nvGrpSpPr>
        <p:grpSpPr>
          <a:xfrm>
            <a:off x="3908090" y="1391508"/>
            <a:ext cx="2304000" cy="4074985"/>
            <a:chOff x="-2564091" y="1731373"/>
            <a:chExt cx="2304000" cy="4074985"/>
          </a:xfrm>
        </p:grpSpPr>
        <p:sp>
          <p:nvSpPr>
            <p:cNvPr id="130" name="Tip tekst">
              <a:extLst>
                <a:ext uri="{FF2B5EF4-FFF2-40B4-BE49-F238E27FC236}">
                  <a16:creationId xmlns:a16="http://schemas.microsoft.com/office/drawing/2014/main" id="{D7BB2FFC-8DBF-407F-8DB2-3AA87503BAF7}"/>
                </a:ext>
              </a:extLst>
            </p:cNvPr>
            <p:cNvSpPr txBox="1"/>
            <p:nvPr userDrawn="1"/>
          </p:nvSpPr>
          <p:spPr>
            <a:xfrm>
              <a:off x="-2564091" y="1731373"/>
              <a:ext cx="2304000" cy="3877985"/>
            </a:xfrm>
            <a:prstGeom prst="rect">
              <a:avLst/>
            </a:prstGeom>
            <a:noFill/>
          </p:spPr>
          <p:txBody>
            <a:bodyPr wrap="square" lIns="0" tIns="0" rIns="0" bIns="0" rtlCol="0">
              <a:spAutoFit/>
            </a:bodyPr>
            <a:lstStyle/>
            <a:p>
              <a:pPr>
                <a:lnSpc>
                  <a:spcPct val="100000"/>
                </a:lnSpc>
              </a:pPr>
              <a:r>
                <a:rPr lang="nl-NL" sz="1050" b="1" cap="all" baseline="0" noProof="1">
                  <a:solidFill>
                    <a:schemeClr val="accent1"/>
                  </a:solidFill>
                  <a:latin typeface="Calibri Light" panose="020F0302020204030204" pitchFamily="34" charset="0"/>
                  <a:cs typeface="Calibri Light" panose="020F0302020204030204" pitchFamily="34" charset="0"/>
                </a:rPr>
                <a:t>Tekst opmaken</a:t>
              </a:r>
            </a:p>
            <a:p>
              <a:pPr>
                <a:lnSpc>
                  <a:spcPct val="100000"/>
                </a:lnSpc>
              </a:pPr>
              <a:endParaRPr lang="nl-NL" sz="1050" cap="all" baseline="0" noProof="1">
                <a:solidFill>
                  <a:schemeClr val="accent1"/>
                </a:solidFill>
                <a:latin typeface="Calibri Light" panose="020F0302020204030204" pitchFamily="34" charset="0"/>
                <a:cs typeface="Calibri Light" panose="020F0302020204030204" pitchFamily="34" charset="0"/>
              </a:endParaRPr>
            </a:p>
            <a:p>
              <a:pPr>
                <a:lnSpc>
                  <a:spcPct val="100000"/>
                </a:lnSpc>
              </a:pPr>
              <a:r>
                <a:rPr lang="nl-NL" sz="1050" baseline="0" noProof="1">
                  <a:solidFill>
                    <a:schemeClr val="tx1"/>
                  </a:solidFill>
                  <a:latin typeface="Calibri Light" panose="020F0302020204030204" pitchFamily="34" charset="0"/>
                  <a:cs typeface="Calibri Light" panose="020F0302020204030204" pitchFamily="34" charset="0"/>
                </a:rPr>
                <a:t>In tekstkaders zijn vijf stijlen ingesteld:</a:t>
              </a: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r>
                <a:rPr lang="nl-NL" sz="1050" baseline="0" noProof="1">
                  <a:solidFill>
                    <a:schemeClr val="tx1"/>
                  </a:solidFill>
                  <a:latin typeface="Calibri Light" panose="020F0302020204030204" pitchFamily="34" charset="0"/>
                  <a:cs typeface="Calibri Light" panose="020F0302020204030204" pitchFamily="34" charset="0"/>
                </a:rPr>
                <a:t>Je kiest een stijl door </a:t>
              </a:r>
              <a:r>
                <a:rPr lang="nl-NL" sz="1050" i="1" baseline="0" noProof="1">
                  <a:solidFill>
                    <a:schemeClr val="tx1"/>
                  </a:solidFill>
                  <a:latin typeface="Calibri Light" panose="020F0302020204030204" pitchFamily="34" charset="0"/>
                  <a:cs typeface="Calibri Light" panose="020F0302020204030204" pitchFamily="34" charset="0"/>
                </a:rPr>
                <a:t>aan het begin van een alinea </a:t>
              </a:r>
              <a:r>
                <a:rPr lang="nl-NL" sz="1050" baseline="0" noProof="1">
                  <a:solidFill>
                    <a:schemeClr val="tx1"/>
                  </a:solidFill>
                  <a:latin typeface="Calibri Light" panose="020F0302020204030204" pitchFamily="34" charset="0"/>
                  <a:cs typeface="Calibri Light" panose="020F0302020204030204" pitchFamily="34" charset="0"/>
                </a:rPr>
                <a:t>op </a:t>
              </a:r>
              <a:r>
                <a:rPr lang="nl-NL" sz="1050" b="1" baseline="0" noProof="1">
                  <a:solidFill>
                    <a:schemeClr val="tx1"/>
                  </a:solidFill>
                  <a:latin typeface="Calibri Light" panose="020F0302020204030204" pitchFamily="34" charset="0"/>
                  <a:cs typeface="Calibri Light" panose="020F0302020204030204" pitchFamily="34" charset="0"/>
                </a:rPr>
                <a:t>[Tab]</a:t>
              </a:r>
              <a:r>
                <a:rPr lang="nl-NL" sz="1050" baseline="0" noProof="1">
                  <a:solidFill>
                    <a:schemeClr val="tx1"/>
                  </a:solidFill>
                  <a:latin typeface="Calibri Light" panose="020F0302020204030204" pitchFamily="34" charset="0"/>
                  <a:cs typeface="Calibri Light" panose="020F0302020204030204" pitchFamily="34" charset="0"/>
                </a:rPr>
                <a:t> of </a:t>
              </a:r>
              <a:r>
                <a:rPr lang="nl-NL" sz="1050" b="1" baseline="0" noProof="1">
                  <a:solidFill>
                    <a:schemeClr val="tx1"/>
                  </a:solidFill>
                  <a:latin typeface="Calibri Light" panose="020F0302020204030204" pitchFamily="34" charset="0"/>
                  <a:cs typeface="Calibri Light" panose="020F0302020204030204" pitchFamily="34" charset="0"/>
                </a:rPr>
                <a:t>[Shift]+[Tab]</a:t>
              </a:r>
              <a:r>
                <a:rPr lang="nl-NL" sz="1050" baseline="0" noProof="1">
                  <a:solidFill>
                    <a:schemeClr val="tx1"/>
                  </a:solidFill>
                  <a:latin typeface="Calibri Light" panose="020F0302020204030204" pitchFamily="34" charset="0"/>
                  <a:cs typeface="Calibri Light" panose="020F0302020204030204" pitchFamily="34" charset="0"/>
                </a:rPr>
                <a:t> te drukken:</a:t>
              </a:r>
            </a:p>
            <a:p>
              <a:pPr marL="143991" indent="-143991">
                <a:lnSpc>
                  <a:spcPct val="100000"/>
                </a:lnSpc>
                <a:buSzPct val="85000"/>
                <a:buFont typeface="Calibri" panose="020B0604020202020204" pitchFamily="34" charset="0"/>
                <a:buChar char="•"/>
              </a:pPr>
              <a:r>
                <a:rPr lang="nl-NL" sz="1050" baseline="0" noProof="1">
                  <a:solidFill>
                    <a:schemeClr val="tx1"/>
                  </a:solidFill>
                  <a:latin typeface="Calibri Light" panose="020F0302020204030204" pitchFamily="34" charset="0"/>
                  <a:cs typeface="Calibri Light" panose="020F0302020204030204" pitchFamily="34" charset="0"/>
                </a:rPr>
                <a:t>Met </a:t>
              </a:r>
              <a:r>
                <a:rPr lang="nl-NL" sz="1050" b="1" baseline="0" noProof="1">
                  <a:solidFill>
                    <a:schemeClr val="tx1"/>
                  </a:solidFill>
                  <a:latin typeface="Calibri Light" panose="020F0302020204030204" pitchFamily="34" charset="0"/>
                  <a:cs typeface="Calibri Light" panose="020F0302020204030204" pitchFamily="34" charset="0"/>
                </a:rPr>
                <a:t>[Tab]</a:t>
              </a:r>
              <a:r>
                <a:rPr lang="nl-NL" sz="1050" baseline="0" noProof="1">
                  <a:solidFill>
                    <a:schemeClr val="tx1"/>
                  </a:solidFill>
                  <a:latin typeface="Calibri Light" panose="020F0302020204030204" pitchFamily="34" charset="0"/>
                  <a:cs typeface="Calibri Light" panose="020F0302020204030204" pitchFamily="34" charset="0"/>
                </a:rPr>
                <a:t> kies je de </a:t>
              </a:r>
              <a:r>
                <a:rPr lang="nl-NL" sz="1050" u="sng" baseline="0" noProof="1">
                  <a:solidFill>
                    <a:schemeClr val="tx1"/>
                  </a:solidFill>
                  <a:latin typeface="Calibri Light" panose="020F0302020204030204" pitchFamily="34" charset="0"/>
                  <a:cs typeface="Calibri Light" panose="020F0302020204030204" pitchFamily="34" charset="0"/>
                </a:rPr>
                <a:t>volgende</a:t>
              </a:r>
              <a:r>
                <a:rPr lang="nl-NL" sz="1050" baseline="0" noProof="1">
                  <a:solidFill>
                    <a:schemeClr val="tx1"/>
                  </a:solidFill>
                  <a:latin typeface="Calibri Light" panose="020F0302020204030204" pitchFamily="34" charset="0"/>
                  <a:cs typeface="Calibri Light" panose="020F0302020204030204" pitchFamily="34" charset="0"/>
                </a:rPr>
                <a:t> stijl</a:t>
              </a:r>
            </a:p>
            <a:p>
              <a:pPr marL="143991" indent="-143991">
                <a:lnSpc>
                  <a:spcPct val="100000"/>
                </a:lnSpc>
                <a:buSzPct val="85000"/>
                <a:buFont typeface="Calibri" panose="020B0604020202020204" pitchFamily="34" charset="0"/>
                <a:buChar char="•"/>
              </a:pPr>
              <a:r>
                <a:rPr lang="nl-NL" sz="1050" baseline="0" noProof="1">
                  <a:solidFill>
                    <a:schemeClr val="tx1"/>
                  </a:solidFill>
                  <a:latin typeface="Calibri Light" panose="020F0302020204030204" pitchFamily="34" charset="0"/>
                  <a:cs typeface="Calibri Light" panose="020F0302020204030204" pitchFamily="34" charset="0"/>
                </a:rPr>
                <a:t>Met </a:t>
              </a:r>
              <a:r>
                <a:rPr lang="nl-NL" sz="1050" b="1" baseline="0" noProof="1">
                  <a:solidFill>
                    <a:schemeClr val="tx1"/>
                  </a:solidFill>
                  <a:latin typeface="Calibri Light" panose="020F0302020204030204" pitchFamily="34" charset="0"/>
                  <a:cs typeface="Calibri Light" panose="020F0302020204030204" pitchFamily="34" charset="0"/>
                </a:rPr>
                <a:t>[Shift]+[Tab]</a:t>
              </a:r>
              <a:r>
                <a:rPr lang="nl-NL" sz="1050" baseline="0" noProof="1">
                  <a:solidFill>
                    <a:schemeClr val="tx1"/>
                  </a:solidFill>
                  <a:latin typeface="Calibri Light" panose="020F0302020204030204" pitchFamily="34" charset="0"/>
                  <a:cs typeface="Calibri Light" panose="020F0302020204030204" pitchFamily="34" charset="0"/>
                </a:rPr>
                <a:t> kies je de </a:t>
              </a:r>
              <a:r>
                <a:rPr lang="nl-NL" sz="1050" u="sng" baseline="0" noProof="1">
                  <a:solidFill>
                    <a:schemeClr val="tx1"/>
                  </a:solidFill>
                  <a:latin typeface="Calibri Light" panose="020F0302020204030204" pitchFamily="34" charset="0"/>
                  <a:cs typeface="Calibri Light" panose="020F0302020204030204" pitchFamily="34" charset="0"/>
                </a:rPr>
                <a:t>vorige</a:t>
              </a:r>
              <a:r>
                <a:rPr lang="nl-NL" sz="1050" i="0" u="none" baseline="0" noProof="1">
                  <a:solidFill>
                    <a:schemeClr val="tx1"/>
                  </a:solidFill>
                  <a:latin typeface="Calibri Light" panose="020F0302020204030204" pitchFamily="34" charset="0"/>
                  <a:cs typeface="Calibri Light" panose="020F0302020204030204" pitchFamily="34" charset="0"/>
                </a:rPr>
                <a:t> stijl</a:t>
              </a:r>
            </a:p>
            <a:p>
              <a:pPr marL="0" indent="0">
                <a:lnSpc>
                  <a:spcPct val="100000"/>
                </a:lnSpc>
                <a:buFont typeface="Calibri" panose="020B0604020202020204" pitchFamily="34" charset="0"/>
                <a:buNone/>
              </a:pPr>
              <a:endParaRPr lang="nl-NL" sz="1050" i="0" u="none" baseline="0" noProof="1">
                <a:solidFill>
                  <a:schemeClr val="tx1"/>
                </a:solidFill>
                <a:latin typeface="Calibri Light" panose="020F0302020204030204" pitchFamily="34" charset="0"/>
                <a:cs typeface="Calibri Light" panose="020F0302020204030204" pitchFamily="34" charset="0"/>
              </a:endParaRPr>
            </a:p>
            <a:p>
              <a:pPr marL="0" indent="0">
                <a:lnSpc>
                  <a:spcPct val="100000"/>
                </a:lnSpc>
                <a:buFont typeface="Calibri" panose="020B0604020202020204" pitchFamily="34" charset="0"/>
                <a:buNone/>
              </a:pPr>
              <a:r>
                <a:rPr lang="nl-NL" sz="1050" i="0" u="none" baseline="0" noProof="1">
                  <a:solidFill>
                    <a:schemeClr val="tx1"/>
                  </a:solidFill>
                  <a:latin typeface="Calibri Light" panose="020F0302020204030204" pitchFamily="34" charset="0"/>
                  <a:cs typeface="Calibri Light" panose="020F0302020204030204" pitchFamily="34" charset="0"/>
                </a:rPr>
                <a:t>Je kunt meerdere ‘sprongen’ tegelijk voor- of achteruit maken als je b.v. van stijl 1 naar stijl 4 wilt gaan. Je drukt dan aan het begin van een alinea meerdere keren op </a:t>
              </a:r>
              <a:r>
                <a:rPr lang="nl-NL" sz="1050" b="1" i="0" u="none" baseline="0" noProof="1">
                  <a:solidFill>
                    <a:schemeClr val="tx1"/>
                  </a:solidFill>
                  <a:latin typeface="Calibri Light" panose="020F0302020204030204" pitchFamily="34" charset="0"/>
                  <a:cs typeface="Calibri Light" panose="020F0302020204030204" pitchFamily="34" charset="0"/>
                </a:rPr>
                <a:t>[Tab]</a:t>
              </a:r>
              <a:r>
                <a:rPr lang="nl-NL" sz="1050" i="0" u="none" baseline="0" noProof="1">
                  <a:solidFill>
                    <a:schemeClr val="tx1"/>
                  </a:solidFill>
                  <a:latin typeface="Calibri Light" panose="020F0302020204030204" pitchFamily="34" charset="0"/>
                  <a:cs typeface="Calibri Light" panose="020F0302020204030204" pitchFamily="34" charset="0"/>
                </a:rPr>
                <a:t> of </a:t>
              </a:r>
              <a:r>
                <a:rPr lang="nl-NL" sz="1050" b="1" i="0" u="none" baseline="0" noProof="1">
                  <a:solidFill>
                    <a:schemeClr val="tx1"/>
                  </a:solidFill>
                  <a:latin typeface="Calibri Light" panose="020F0302020204030204" pitchFamily="34" charset="0"/>
                  <a:cs typeface="Calibri Light" panose="020F0302020204030204" pitchFamily="34" charset="0"/>
                </a:rPr>
                <a:t>[Shift]+[Tab].</a:t>
              </a:r>
            </a:p>
            <a:p>
              <a:pPr marL="0" indent="0">
                <a:lnSpc>
                  <a:spcPct val="100000"/>
                </a:lnSpc>
                <a:buFont typeface="Calibri" panose="020B0604020202020204" pitchFamily="34" charset="0"/>
                <a:buNone/>
              </a:pPr>
              <a:endParaRPr lang="nl-NL" sz="1050" b="1" i="0" u="none" baseline="0" noProof="1">
                <a:solidFill>
                  <a:schemeClr val="tx1"/>
                </a:solidFill>
                <a:latin typeface="Calibri Light" panose="020F0302020204030204" pitchFamily="34" charset="0"/>
                <a:cs typeface="Calibri Light" panose="020F0302020204030204" pitchFamily="34" charset="0"/>
              </a:endParaRPr>
            </a:p>
            <a:p>
              <a:pPr marL="0" marR="0" lvl="0" indent="0" algn="l" defTabSz="829417" rtl="0" eaLnBrk="1" fontAlgn="auto" latinLnBrk="0" hangingPunct="1">
                <a:lnSpc>
                  <a:spcPct val="100000"/>
                </a:lnSpc>
                <a:spcBef>
                  <a:spcPts val="0"/>
                </a:spcBef>
                <a:spcAft>
                  <a:spcPts val="0"/>
                </a:spcAft>
                <a:buClrTx/>
                <a:buSzTx/>
                <a:buFont typeface="Calibri" panose="020B0604020202020204" pitchFamily="34" charset="0"/>
                <a:buNone/>
                <a:tabLst/>
                <a:defRPr/>
              </a:pPr>
              <a:r>
                <a:rPr lang="nl-NL" sz="1050" b="1" i="1" u="none" cap="all" baseline="0" noProof="1">
                  <a:solidFill>
                    <a:schemeClr val="accent1"/>
                  </a:solidFill>
                  <a:latin typeface="Calibri Light" panose="020F0302020204030204" pitchFamily="34" charset="0"/>
                  <a:cs typeface="Calibri Light" panose="020F0302020204030204" pitchFamily="34" charset="0"/>
                </a:rPr>
                <a:t>Tip</a:t>
              </a:r>
              <a:r>
                <a:rPr lang="nl-NL" sz="1050" b="1" i="1" u="none" baseline="0" noProof="1">
                  <a:solidFill>
                    <a:schemeClr val="tx1"/>
                  </a:solidFill>
                  <a:latin typeface="Calibri Light" panose="020F0302020204030204" pitchFamily="34" charset="0"/>
                  <a:cs typeface="Calibri Light" panose="020F0302020204030204" pitchFamily="34" charset="0"/>
                </a:rPr>
                <a:t>: </a:t>
              </a:r>
              <a:r>
                <a:rPr lang="nl-NL" sz="1050" b="0" i="1" u="none" baseline="0" noProof="1">
                  <a:solidFill>
                    <a:schemeClr val="tx1"/>
                  </a:solidFill>
                  <a:latin typeface="Calibri Light" panose="020F0302020204030204" pitchFamily="34" charset="0"/>
                  <a:cs typeface="Calibri Light" panose="020F0302020204030204" pitchFamily="34" charset="0"/>
                </a:rPr>
                <a:t>in plaats van de Tab-toets kun je ook deze knoppen gebruiken (op de Start-tab):</a:t>
              </a:r>
            </a:p>
          </p:txBody>
        </p:sp>
        <p:pic>
          <p:nvPicPr>
            <p:cNvPr id="131" name="Icon Inspringen">
              <a:extLst>
                <a:ext uri="{FF2B5EF4-FFF2-40B4-BE49-F238E27FC236}">
                  <a16:creationId xmlns:a16="http://schemas.microsoft.com/office/drawing/2014/main" id="{CF43F927-00B0-4D5B-B697-0D4CC3EA58D3}"/>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663475" y="5628215"/>
              <a:ext cx="419158" cy="178143"/>
            </a:xfrm>
            <a:prstGeom prst="rect">
              <a:avLst/>
            </a:prstGeom>
          </p:spPr>
        </p:pic>
        <p:cxnSp>
          <p:nvCxnSpPr>
            <p:cNvPr id="132" name="Lijn">
              <a:extLst>
                <a:ext uri="{FF2B5EF4-FFF2-40B4-BE49-F238E27FC236}">
                  <a16:creationId xmlns:a16="http://schemas.microsoft.com/office/drawing/2014/main" id="{55783685-606D-41B5-B8A6-C63AC95E381A}"/>
                </a:ext>
              </a:extLst>
            </p:cNvPr>
            <p:cNvCxnSpPr>
              <a:cxnSpLocks/>
            </p:cNvCxnSpPr>
            <p:nvPr userDrawn="1"/>
          </p:nvCxnSpPr>
          <p:spPr>
            <a:xfrm>
              <a:off x="-2564091" y="1923866"/>
              <a:ext cx="2304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33" name="Screenprint stijlen">
              <a:extLst>
                <a:ext uri="{FF2B5EF4-FFF2-40B4-BE49-F238E27FC236}">
                  <a16:creationId xmlns:a16="http://schemas.microsoft.com/office/drawing/2014/main" id="{86BD6095-FD1D-4D21-8E99-06BCB4E7C812}"/>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2426666" y="2262433"/>
              <a:ext cx="1620215" cy="875520"/>
            </a:xfrm>
            <a:prstGeom prst="rect">
              <a:avLst/>
            </a:prstGeom>
          </p:spPr>
        </p:pic>
      </p:grpSp>
      <p:grpSp>
        <p:nvGrpSpPr>
          <p:cNvPr id="134" name="Tip Foto instellen">
            <a:extLst>
              <a:ext uri="{FF2B5EF4-FFF2-40B4-BE49-F238E27FC236}">
                <a16:creationId xmlns:a16="http://schemas.microsoft.com/office/drawing/2014/main" id="{36DEFC1B-2E82-48C4-A6CC-F2001A75A195}"/>
              </a:ext>
            </a:extLst>
          </p:cNvPr>
          <p:cNvGrpSpPr/>
          <p:nvPr userDrawn="1"/>
        </p:nvGrpSpPr>
        <p:grpSpPr>
          <a:xfrm>
            <a:off x="6641622" y="1391508"/>
            <a:ext cx="2304000" cy="5009064"/>
            <a:chOff x="6633481" y="1391507"/>
            <a:chExt cx="2304000" cy="5009064"/>
          </a:xfrm>
        </p:grpSpPr>
        <p:sp>
          <p:nvSpPr>
            <p:cNvPr id="135" name="Tip tekst">
              <a:extLst>
                <a:ext uri="{FF2B5EF4-FFF2-40B4-BE49-F238E27FC236}">
                  <a16:creationId xmlns:a16="http://schemas.microsoft.com/office/drawing/2014/main" id="{DAFF4126-7BC9-40F2-A4AD-0897615BC5FC}"/>
                </a:ext>
              </a:extLst>
            </p:cNvPr>
            <p:cNvSpPr txBox="1"/>
            <p:nvPr userDrawn="1"/>
          </p:nvSpPr>
          <p:spPr>
            <a:xfrm>
              <a:off x="6633481" y="1391507"/>
              <a:ext cx="2304000" cy="5009064"/>
            </a:xfrm>
            <a:prstGeom prst="rect">
              <a:avLst/>
            </a:prstGeom>
            <a:noFill/>
          </p:spPr>
          <p:txBody>
            <a:bodyPr wrap="square" lIns="0" tIns="0" rIns="0" bIns="0" rtlCol="0">
              <a:spAutoFit/>
            </a:bodyPr>
            <a:lstStyle/>
            <a:p>
              <a:pPr marL="0" algn="l" defTabSz="531979" rtl="0" eaLnBrk="1" latinLnBrk="0" hangingPunct="1">
                <a:lnSpc>
                  <a:spcPct val="100000"/>
                </a:lnSpc>
              </a:pPr>
              <a:r>
                <a:rPr lang="nl-NL" sz="1050" b="1" kern="1200" cap="all" baseline="0" noProof="1">
                  <a:solidFill>
                    <a:schemeClr val="accent1"/>
                  </a:solidFill>
                  <a:latin typeface="Calibri Light" panose="020F0302020204030204" pitchFamily="34" charset="0"/>
                  <a:ea typeface="+mn-ea"/>
                  <a:cs typeface="Calibri Light" panose="020F0302020204030204" pitchFamily="34" charset="0"/>
                </a:rPr>
                <a:t>Foto instellen</a:t>
              </a:r>
            </a:p>
            <a:p>
              <a:pPr marL="0" algn="l" defTabSz="531979" rtl="0" eaLnBrk="1" latinLnBrk="0" hangingPunct="1">
                <a:lnSpc>
                  <a:spcPct val="100000"/>
                </a:lnSpc>
              </a:pPr>
              <a:endParaRPr lang="nl-NL" sz="1050" b="0" kern="1200" cap="none" baseline="0" noProof="1">
                <a:solidFill>
                  <a:schemeClr val="tx1"/>
                </a:solidFill>
                <a:latin typeface="Calibri Light" panose="020F0302020204030204" pitchFamily="34" charset="0"/>
                <a:ea typeface="+mn-ea"/>
                <a:cs typeface="Calibri Light" panose="020F0302020204030204" pitchFamily="34" charset="0"/>
              </a:endParaRPr>
            </a:p>
            <a:p>
              <a:pPr>
                <a:lnSpc>
                  <a:spcPct val="100000"/>
                </a:lnSpc>
              </a:pPr>
              <a:r>
                <a:rPr lang="nl-NL" sz="1050" baseline="0" noProof="1">
                  <a:solidFill>
                    <a:schemeClr val="tx1"/>
                  </a:solidFill>
                  <a:latin typeface="Calibri Light" panose="020F0302020204030204" pitchFamily="34" charset="0"/>
                  <a:cs typeface="Calibri Light" panose="020F0302020204030204" pitchFamily="34" charset="0"/>
                </a:rPr>
                <a:t>Een fotokader wordt altijd vanuit het midden van de gekozen foto gevuld. </a:t>
              </a:r>
            </a:p>
            <a:p>
              <a:pPr>
                <a:lnSpc>
                  <a:spcPct val="100000"/>
                </a:lnSpc>
              </a:pPr>
              <a:endParaRPr lang="nl-NL" sz="1050" baseline="0" noProof="1">
                <a:solidFill>
                  <a:schemeClr val="tx1"/>
                </a:solidFill>
                <a:latin typeface="Calibri Light" panose="020F0302020204030204" pitchFamily="34" charset="0"/>
                <a:cs typeface="Calibri Light" panose="020F0302020204030204" pitchFamily="34" charset="0"/>
              </a:endParaRPr>
            </a:p>
            <a:p>
              <a:pPr>
                <a:lnSpc>
                  <a:spcPct val="100000"/>
                </a:lnSpc>
              </a:pPr>
              <a:r>
                <a:rPr lang="nl-NL" sz="1050" b="0" i="0" u="none" baseline="0" noProof="1">
                  <a:solidFill>
                    <a:schemeClr val="tx1"/>
                  </a:solidFill>
                  <a:latin typeface="Calibri Light" panose="020F0302020204030204" pitchFamily="34" charset="0"/>
                  <a:cs typeface="Calibri Light" panose="020F0302020204030204" pitchFamily="34" charset="0"/>
                </a:rPr>
                <a:t>Als je een ander gedeelte van de foto wilt zien, gebruik je de functie ‘bijsnijden’:</a:t>
              </a:r>
            </a:p>
            <a:p>
              <a:pPr marL="143991" indent="-143991">
                <a:lnSpc>
                  <a:spcPct val="100000"/>
                </a:lnSpc>
                <a:buSzPct val="85000"/>
                <a:buFont typeface="Calibri" panose="020B0604020202020204" pitchFamily="34" charset="0"/>
                <a:buChar char="•"/>
              </a:pPr>
              <a:r>
                <a:rPr lang="nl-NL" sz="1050" b="0" i="0" u="none" baseline="0" noProof="1">
                  <a:solidFill>
                    <a:schemeClr val="tx1"/>
                  </a:solidFill>
                  <a:latin typeface="Calibri Light" panose="020F0302020204030204" pitchFamily="34" charset="0"/>
                  <a:cs typeface="Calibri Light" panose="020F0302020204030204" pitchFamily="34" charset="0"/>
                </a:rPr>
                <a:t>Klik op de foto.</a:t>
              </a:r>
            </a:p>
            <a:p>
              <a:pPr marL="143991" indent="-143991">
                <a:lnSpc>
                  <a:spcPct val="100000"/>
                </a:lnSpc>
                <a:buSzPct val="85000"/>
                <a:buFont typeface="Calibri" panose="020B0604020202020204" pitchFamily="34" charset="0"/>
                <a:buChar char="•"/>
              </a:pPr>
              <a:r>
                <a:rPr lang="nl-NL" sz="1050" b="0" i="0" u="none" baseline="0" noProof="1">
                  <a:solidFill>
                    <a:schemeClr val="tx1"/>
                  </a:solidFill>
                  <a:latin typeface="Calibri Light" panose="020F0302020204030204" pitchFamily="34" charset="0"/>
                  <a:cs typeface="Calibri Light" panose="020F0302020204030204" pitchFamily="34" charset="0"/>
                </a:rPr>
                <a:t>Op tab </a:t>
              </a:r>
              <a:r>
                <a:rPr lang="nl-NL" sz="1050" b="1" i="0" u="none" baseline="0" noProof="1">
                  <a:solidFill>
                    <a:schemeClr val="tx1"/>
                  </a:solidFill>
                  <a:latin typeface="Calibri Light" panose="020F0302020204030204" pitchFamily="34" charset="0"/>
                  <a:cs typeface="Calibri Light" panose="020F0302020204030204" pitchFamily="34" charset="0"/>
                </a:rPr>
                <a:t>Afbeeldingsopmaak</a:t>
              </a:r>
              <a:r>
                <a:rPr lang="nl-NL" sz="1050" b="0" i="0" u="none" baseline="0" noProof="1">
                  <a:solidFill>
                    <a:schemeClr val="tx1"/>
                  </a:solidFill>
                  <a:latin typeface="Calibri Light" panose="020F0302020204030204" pitchFamily="34" charset="0"/>
                  <a:cs typeface="Calibri Light" panose="020F0302020204030204" pitchFamily="34" charset="0"/>
                </a:rPr>
                <a:t>: klik op </a:t>
              </a:r>
              <a:r>
                <a:rPr lang="nl-NL" sz="1050" b="1" i="0" u="none" baseline="0" noProof="1">
                  <a:solidFill>
                    <a:schemeClr val="tx1"/>
                  </a:solidFill>
                  <a:latin typeface="Calibri Light" panose="020F0302020204030204" pitchFamily="34" charset="0"/>
                  <a:cs typeface="Calibri Light" panose="020F0302020204030204" pitchFamily="34" charset="0"/>
                </a:rPr>
                <a:t>Bijsnijden</a:t>
              </a:r>
              <a:r>
                <a:rPr lang="nl-NL" sz="1050" b="0" i="0" u="none" baseline="0" noProof="1">
                  <a:solidFill>
                    <a:schemeClr val="tx1"/>
                  </a:solidFill>
                  <a:latin typeface="Calibri Light" panose="020F0302020204030204" pitchFamily="34" charset="0"/>
                  <a:cs typeface="Calibri Light" panose="020F0302020204030204" pitchFamily="34" charset="0"/>
                </a:rPr>
                <a:t>:</a:t>
              </a:r>
            </a:p>
            <a:p>
              <a:pPr marL="143991" indent="-143991">
                <a:lnSpc>
                  <a:spcPct val="100000"/>
                </a:lnSpc>
                <a:buSzPct val="85000"/>
                <a:buFont typeface="Calibri" panose="020B0604020202020204" pitchFamily="34" charset="0"/>
                <a:buChar char="•"/>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143991" indent="-143991">
                <a:lnSpc>
                  <a:spcPct val="100000"/>
                </a:lnSpc>
                <a:buSzPct val="85000"/>
                <a:buFont typeface="Calibri" panose="020B0604020202020204" pitchFamily="34" charset="0"/>
                <a:buChar char="•"/>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143991" indent="-143991">
                <a:lnSpc>
                  <a:spcPct val="100000"/>
                </a:lnSpc>
                <a:buSzPct val="85000"/>
                <a:buFont typeface="Calibri" panose="020B0604020202020204" pitchFamily="34" charset="0"/>
                <a:buChar char="•"/>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143991" indent="-143991">
                <a:lnSpc>
                  <a:spcPct val="100000"/>
                </a:lnSpc>
                <a:buSzPct val="85000"/>
                <a:buFont typeface="Calibri" panose="020B0604020202020204" pitchFamily="34" charset="0"/>
                <a:buChar char="•"/>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143991" indent="-143991">
                <a:lnSpc>
                  <a:spcPct val="100000"/>
                </a:lnSpc>
                <a:buSzPct val="85000"/>
                <a:buFont typeface="Calibri" panose="020B0604020202020204" pitchFamily="34" charset="0"/>
                <a:buChar char="•"/>
              </a:pPr>
              <a:r>
                <a:rPr lang="nl-NL" sz="1050" b="0" i="0" u="none" baseline="0" noProof="1">
                  <a:solidFill>
                    <a:schemeClr val="tx1"/>
                  </a:solidFill>
                  <a:latin typeface="Calibri Light" panose="020F0302020204030204" pitchFamily="34" charset="0"/>
                  <a:cs typeface="Calibri Light" panose="020F0302020204030204" pitchFamily="34" charset="0"/>
                </a:rPr>
                <a:t>Nu kun je de foto bewegen en daarmee het gewenste deel in beeld schuiven. Ook kun je de foto vergroten/ verkleinen door met de ronde witte greepjes in de hoeken te slepen.</a:t>
              </a:r>
            </a:p>
            <a:p>
              <a:pPr marL="143991" indent="-143991">
                <a:lnSpc>
                  <a:spcPct val="100000"/>
                </a:lnSpc>
                <a:buSzPct val="85000"/>
                <a:buFont typeface="Calibri" panose="020B0604020202020204" pitchFamily="34" charset="0"/>
                <a:buChar char="•"/>
              </a:pPr>
              <a:r>
                <a:rPr lang="nl-NL" sz="1050" b="0" i="0" u="none" baseline="0" noProof="1">
                  <a:solidFill>
                    <a:schemeClr val="tx1"/>
                  </a:solidFill>
                  <a:latin typeface="Calibri Light" panose="020F0302020204030204" pitchFamily="34" charset="0"/>
                  <a:cs typeface="Calibri Light" panose="020F0302020204030204" pitchFamily="34" charset="0"/>
                </a:rPr>
                <a:t>Klik naast het kader om de bijsnijden-functie te verlaten.</a:t>
              </a:r>
            </a:p>
            <a:p>
              <a:pPr marL="0" indent="0">
                <a:lnSpc>
                  <a:spcPct val="100000"/>
                </a:lnSpc>
                <a:buFont typeface="Calibri" panose="020B0604020202020204" pitchFamily="34" charset="0"/>
                <a:buNone/>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0" indent="0" algn="l" defTabSz="531979" rtl="0" eaLnBrk="1" latinLnBrk="0" hangingPunct="1">
                <a:lnSpc>
                  <a:spcPct val="100000"/>
                </a:lnSpc>
                <a:buFont typeface="Calibri" panose="020B0604020202020204" pitchFamily="34" charset="0"/>
                <a:buNone/>
              </a:pPr>
              <a:r>
                <a:rPr lang="nl-NL" sz="1050" b="1" kern="1200" cap="all" baseline="0" noProof="1">
                  <a:solidFill>
                    <a:schemeClr val="accent1"/>
                  </a:solidFill>
                  <a:latin typeface="Calibri Light" panose="020F0302020204030204" pitchFamily="34" charset="0"/>
                  <a:ea typeface="+mn-ea"/>
                  <a:cs typeface="Calibri Light" panose="020F0302020204030204" pitchFamily="34" charset="0"/>
                </a:rPr>
                <a:t>Andere foto kiezen</a:t>
              </a:r>
            </a:p>
            <a:p>
              <a:pPr marL="0" indent="0" algn="l" defTabSz="531979" rtl="0" eaLnBrk="1" latinLnBrk="0" hangingPunct="1">
                <a:lnSpc>
                  <a:spcPct val="100000"/>
                </a:lnSpc>
                <a:buFont typeface="Calibri" panose="020B0604020202020204" pitchFamily="34" charset="0"/>
                <a:buNone/>
              </a:pPr>
              <a:endParaRPr lang="nl-NL" sz="1050" b="0" kern="1200" cap="none" baseline="0" noProof="1">
                <a:solidFill>
                  <a:schemeClr val="tx1"/>
                </a:solidFill>
                <a:latin typeface="Calibri Light" panose="020F0302020204030204" pitchFamily="34" charset="0"/>
                <a:ea typeface="+mn-ea"/>
                <a:cs typeface="Calibri Light" panose="020F0302020204030204" pitchFamily="34" charset="0"/>
              </a:endParaRPr>
            </a:p>
            <a:p>
              <a:pPr marL="143991" indent="-143991">
                <a:lnSpc>
                  <a:spcPct val="100000"/>
                </a:lnSpc>
                <a:buSzPct val="85000"/>
                <a:buFont typeface="Calibri" panose="020B0604020202020204" pitchFamily="34" charset="0"/>
                <a:buChar char="•"/>
              </a:pPr>
              <a:r>
                <a:rPr lang="nl-NL" sz="1050" b="0" i="0" u="none" baseline="0" noProof="1">
                  <a:solidFill>
                    <a:schemeClr val="tx1"/>
                  </a:solidFill>
                  <a:latin typeface="Calibri Light" panose="020F0302020204030204" pitchFamily="34" charset="0"/>
                  <a:cs typeface="Calibri Light" panose="020F0302020204030204" pitchFamily="34" charset="0"/>
                </a:rPr>
                <a:t>Selecteer de foto.</a:t>
              </a:r>
            </a:p>
            <a:p>
              <a:pPr marL="143991" indent="-143991">
                <a:lnSpc>
                  <a:spcPct val="100000"/>
                </a:lnSpc>
                <a:buSzPct val="85000"/>
                <a:buFont typeface="Calibri" panose="020B0604020202020204" pitchFamily="34" charset="0"/>
                <a:buChar char="•"/>
              </a:pPr>
              <a:r>
                <a:rPr lang="nl-NL" sz="1050" b="0" i="0" u="none" baseline="0" noProof="1">
                  <a:solidFill>
                    <a:schemeClr val="tx1"/>
                  </a:solidFill>
                  <a:latin typeface="Calibri Light" panose="020F0302020204030204" pitchFamily="34" charset="0"/>
                  <a:cs typeface="Calibri Light" panose="020F0302020204030204" pitchFamily="34" charset="0"/>
                </a:rPr>
                <a:t>Druk op </a:t>
              </a:r>
              <a:r>
                <a:rPr lang="nl-NL" sz="1050" b="1" i="0" u="none" baseline="0" noProof="1">
                  <a:solidFill>
                    <a:schemeClr val="tx1"/>
                  </a:solidFill>
                  <a:latin typeface="Calibri Light" panose="020F0302020204030204" pitchFamily="34" charset="0"/>
                  <a:cs typeface="Calibri Light" panose="020F0302020204030204" pitchFamily="34" charset="0"/>
                </a:rPr>
                <a:t>[Delete]</a:t>
              </a: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143991" marR="0" lvl="0" indent="-143991" algn="l" defTabSz="829402" rtl="0" eaLnBrk="1" fontAlgn="auto" latinLnBrk="0" hangingPunct="1">
                <a:lnSpc>
                  <a:spcPct val="100000"/>
                </a:lnSpc>
                <a:spcBef>
                  <a:spcPts val="0"/>
                </a:spcBef>
                <a:spcAft>
                  <a:spcPts val="0"/>
                </a:spcAft>
                <a:buClrTx/>
                <a:buSzPct val="85000"/>
                <a:buFont typeface="Calibri" panose="020B0604020202020204" pitchFamily="34" charset="0"/>
                <a:buChar char="•"/>
                <a:tabLst/>
                <a:defRPr/>
              </a:pPr>
              <a:r>
                <a:rPr lang="nl-NL" sz="1050" b="0" i="0" u="none" baseline="0" noProof="1">
                  <a:solidFill>
                    <a:schemeClr val="tx1"/>
                  </a:solidFill>
                  <a:latin typeface="Calibri Light" panose="020F0302020204030204" pitchFamily="34" charset="0"/>
                  <a:cs typeface="Calibri Light" panose="020F0302020204030204" pitchFamily="34" charset="0"/>
                </a:rPr>
                <a:t>Op tab </a:t>
              </a:r>
              <a:r>
                <a:rPr lang="nl-NL" sz="1050" b="1" i="0" u="none" baseline="0" noProof="1">
                  <a:solidFill>
                    <a:schemeClr val="tx1"/>
                  </a:solidFill>
                  <a:latin typeface="Calibri Light" panose="020F0302020204030204" pitchFamily="34" charset="0"/>
                  <a:cs typeface="Calibri Light" panose="020F0302020204030204" pitchFamily="34" charset="0"/>
                </a:rPr>
                <a:t>Start</a:t>
              </a:r>
              <a:r>
                <a:rPr lang="nl-NL" sz="1050" b="0" i="0" u="none" baseline="0" noProof="1">
                  <a:solidFill>
                    <a:schemeClr val="tx1"/>
                  </a:solidFill>
                  <a:latin typeface="Calibri Light" panose="020F0302020204030204" pitchFamily="34" charset="0"/>
                  <a:cs typeface="Calibri Light" panose="020F0302020204030204" pitchFamily="34" charset="0"/>
                </a:rPr>
                <a:t>:</a:t>
              </a:r>
              <a:r>
                <a:rPr lang="nl-NL" sz="1050" b="1" i="0" u="none" baseline="0" noProof="1">
                  <a:solidFill>
                    <a:schemeClr val="tx1"/>
                  </a:solidFill>
                  <a:latin typeface="Calibri Light" panose="020F0302020204030204" pitchFamily="34" charset="0"/>
                  <a:cs typeface="Calibri Light" panose="020F0302020204030204" pitchFamily="34" charset="0"/>
                </a:rPr>
                <a:t> </a:t>
              </a:r>
              <a:r>
                <a:rPr lang="nl-NL" sz="1050" b="0" i="0" u="none" baseline="0" noProof="1">
                  <a:solidFill>
                    <a:schemeClr val="tx1"/>
                  </a:solidFill>
                  <a:latin typeface="Calibri Light" panose="020F0302020204030204" pitchFamily="34" charset="0"/>
                  <a:cs typeface="Calibri Light" panose="020F0302020204030204" pitchFamily="34" charset="0"/>
                </a:rPr>
                <a:t>klik op </a:t>
              </a:r>
              <a:r>
                <a:rPr lang="nl-NL" sz="1050" b="1" i="0" u="none" baseline="0" noProof="1">
                  <a:solidFill>
                    <a:schemeClr val="tx1"/>
                  </a:solidFill>
                  <a:latin typeface="Calibri Light" panose="020F0302020204030204" pitchFamily="34" charset="0"/>
                  <a:cs typeface="Calibri Light" panose="020F0302020204030204" pitchFamily="34" charset="0"/>
                </a:rPr>
                <a:t>Opnieuw instellen</a:t>
              </a:r>
              <a:r>
                <a:rPr lang="nl-NL" sz="1050" b="0" i="0" u="none" baseline="0" noProof="1">
                  <a:solidFill>
                    <a:schemeClr val="tx1"/>
                  </a:solidFill>
                  <a:latin typeface="Calibri Light" panose="020F0302020204030204" pitchFamily="34" charset="0"/>
                  <a:cs typeface="Calibri Light" panose="020F0302020204030204" pitchFamily="34" charset="0"/>
                </a:rPr>
                <a:t>:</a:t>
              </a:r>
            </a:p>
            <a:p>
              <a:pPr marL="143991" marR="0" lvl="0" indent="-143991" algn="l" defTabSz="829402" rtl="0" eaLnBrk="1" fontAlgn="auto" latinLnBrk="0" hangingPunct="1">
                <a:lnSpc>
                  <a:spcPct val="100000"/>
                </a:lnSpc>
                <a:spcBef>
                  <a:spcPts val="0"/>
                </a:spcBef>
                <a:spcAft>
                  <a:spcPts val="0"/>
                </a:spcAft>
                <a:buClrTx/>
                <a:buSzPct val="85000"/>
                <a:buFont typeface="Calibri" panose="020B0604020202020204" pitchFamily="34" charset="0"/>
                <a:buChar char="•"/>
                <a:tabLst/>
                <a:defRPr/>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143991" marR="0" lvl="0" indent="-143991" algn="l" defTabSz="829402" rtl="0" eaLnBrk="1" fontAlgn="auto" latinLnBrk="0" hangingPunct="1">
                <a:lnSpc>
                  <a:spcPct val="100000"/>
                </a:lnSpc>
                <a:spcBef>
                  <a:spcPts val="0"/>
                </a:spcBef>
                <a:spcAft>
                  <a:spcPts val="0"/>
                </a:spcAft>
                <a:buClrTx/>
                <a:buSzPct val="85000"/>
                <a:buFont typeface="Calibri" panose="020B0604020202020204" pitchFamily="34" charset="0"/>
                <a:buChar char="•"/>
                <a:tabLst/>
                <a:defRPr/>
              </a:pPr>
              <a:endParaRPr lang="nl-NL" sz="1050" b="1" i="0" u="none" baseline="0" noProof="1">
                <a:solidFill>
                  <a:schemeClr val="tx1"/>
                </a:solidFill>
                <a:latin typeface="Calibri Light" panose="020F0302020204030204" pitchFamily="34" charset="0"/>
                <a:cs typeface="Calibri Light" panose="020F0302020204030204" pitchFamily="34" charset="0"/>
              </a:endParaRPr>
            </a:p>
            <a:p>
              <a:pPr marL="143991" indent="-143991">
                <a:lnSpc>
                  <a:spcPct val="100000"/>
                </a:lnSpc>
                <a:buSzPct val="85000"/>
                <a:buFont typeface="Calibri" panose="020B0604020202020204" pitchFamily="34" charset="0"/>
                <a:buChar char="•"/>
              </a:pPr>
              <a:r>
                <a:rPr lang="nl-NL" sz="1050" b="0" i="0" u="none" baseline="0" noProof="1">
                  <a:solidFill>
                    <a:schemeClr val="tx1"/>
                  </a:solidFill>
                  <a:latin typeface="Calibri Light" panose="020F0302020204030204" pitchFamily="34" charset="0"/>
                  <a:cs typeface="Calibri Light" panose="020F0302020204030204" pitchFamily="34" charset="0"/>
                </a:rPr>
                <a:t>Kies een nieuwe foto volgens de aanwijzingen.</a:t>
              </a:r>
            </a:p>
          </p:txBody>
        </p:sp>
        <p:cxnSp>
          <p:nvCxnSpPr>
            <p:cNvPr id="136" name="Lijn">
              <a:extLst>
                <a:ext uri="{FF2B5EF4-FFF2-40B4-BE49-F238E27FC236}">
                  <a16:creationId xmlns:a16="http://schemas.microsoft.com/office/drawing/2014/main" id="{A8E43A82-FA65-4B50-9828-C4740E9E741A}"/>
                </a:ext>
              </a:extLst>
            </p:cNvPr>
            <p:cNvCxnSpPr>
              <a:cxnSpLocks/>
            </p:cNvCxnSpPr>
            <p:nvPr userDrawn="1"/>
          </p:nvCxnSpPr>
          <p:spPr>
            <a:xfrm>
              <a:off x="6633481" y="1584000"/>
              <a:ext cx="230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Lijn">
              <a:extLst>
                <a:ext uri="{FF2B5EF4-FFF2-40B4-BE49-F238E27FC236}">
                  <a16:creationId xmlns:a16="http://schemas.microsoft.com/office/drawing/2014/main" id="{0150E791-AE56-48CE-BD8B-44B868408D75}"/>
                </a:ext>
              </a:extLst>
            </p:cNvPr>
            <p:cNvCxnSpPr>
              <a:cxnSpLocks/>
            </p:cNvCxnSpPr>
            <p:nvPr userDrawn="1"/>
          </p:nvCxnSpPr>
          <p:spPr>
            <a:xfrm>
              <a:off x="6633481" y="5127989"/>
              <a:ext cx="2304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38" name="Icon Bijsnijden" descr="Afbeelding met tafel&#10;&#10;Automatisch gegenereerde beschrijving">
              <a:extLst>
                <a:ext uri="{FF2B5EF4-FFF2-40B4-BE49-F238E27FC236}">
                  <a16:creationId xmlns:a16="http://schemas.microsoft.com/office/drawing/2014/main" id="{4B64F629-3218-474E-A1F5-909319BB8D0C}"/>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296542" y="2948859"/>
              <a:ext cx="562053" cy="724001"/>
            </a:xfrm>
            <a:prstGeom prst="rect">
              <a:avLst/>
            </a:prstGeom>
          </p:spPr>
        </p:pic>
        <p:pic>
          <p:nvPicPr>
            <p:cNvPr id="139" name="Icon Opnieuw instellen">
              <a:extLst>
                <a:ext uri="{FF2B5EF4-FFF2-40B4-BE49-F238E27FC236}">
                  <a16:creationId xmlns:a16="http://schemas.microsoft.com/office/drawing/2014/main" id="{ECEAD7ED-CCA4-47A3-9804-4095FAD53DD8}"/>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132014" y="5743449"/>
              <a:ext cx="1181265" cy="257211"/>
            </a:xfrm>
            <a:prstGeom prst="rect">
              <a:avLst/>
            </a:prstGeom>
          </p:spPr>
        </p:pic>
      </p:grpSp>
      <p:grpSp>
        <p:nvGrpSpPr>
          <p:cNvPr id="140" name="Tip Dia herstellen">
            <a:extLst>
              <a:ext uri="{FF2B5EF4-FFF2-40B4-BE49-F238E27FC236}">
                <a16:creationId xmlns:a16="http://schemas.microsoft.com/office/drawing/2014/main" id="{50F5CC48-804D-426E-8495-1935FB72D7E5}"/>
              </a:ext>
            </a:extLst>
          </p:cNvPr>
          <p:cNvGrpSpPr/>
          <p:nvPr userDrawn="1"/>
        </p:nvGrpSpPr>
        <p:grpSpPr>
          <a:xfrm>
            <a:off x="9375155" y="1391510"/>
            <a:ext cx="2304000" cy="4201150"/>
            <a:chOff x="9375155" y="1391507"/>
            <a:chExt cx="2304000" cy="4201150"/>
          </a:xfrm>
        </p:grpSpPr>
        <p:sp>
          <p:nvSpPr>
            <p:cNvPr id="141" name="Tip tekst">
              <a:extLst>
                <a:ext uri="{FF2B5EF4-FFF2-40B4-BE49-F238E27FC236}">
                  <a16:creationId xmlns:a16="http://schemas.microsoft.com/office/drawing/2014/main" id="{F03604F6-D217-4100-8DC7-447C5DF07B76}"/>
                </a:ext>
              </a:extLst>
            </p:cNvPr>
            <p:cNvSpPr txBox="1"/>
            <p:nvPr userDrawn="1"/>
          </p:nvSpPr>
          <p:spPr>
            <a:xfrm>
              <a:off x="9375155" y="1391507"/>
              <a:ext cx="2304000" cy="4201150"/>
            </a:xfrm>
            <a:prstGeom prst="rect">
              <a:avLst/>
            </a:prstGeom>
            <a:noFill/>
          </p:spPr>
          <p:txBody>
            <a:bodyPr wrap="square" lIns="0" tIns="0" rIns="0" bIns="0" rtlCol="0">
              <a:spAutoFit/>
            </a:bodyPr>
            <a:lstStyle/>
            <a:p>
              <a:pPr>
                <a:lnSpc>
                  <a:spcPct val="100000"/>
                </a:lnSpc>
              </a:pPr>
              <a:r>
                <a:rPr lang="nl-NL" sz="1050" b="1" cap="all" baseline="0" noProof="1">
                  <a:solidFill>
                    <a:schemeClr val="accent1"/>
                  </a:solidFill>
                  <a:latin typeface="Calibri Light" panose="020F0302020204030204" pitchFamily="34" charset="0"/>
                  <a:cs typeface="Calibri Light" panose="020F0302020204030204" pitchFamily="34" charset="0"/>
                </a:rPr>
                <a:t>Dia herstellen</a:t>
              </a:r>
            </a:p>
            <a:p>
              <a:pPr>
                <a:lnSpc>
                  <a:spcPct val="100000"/>
                </a:lnSpc>
              </a:pPr>
              <a:endParaRPr lang="nl-NL" sz="1050" b="0" cap="none" baseline="0" noProof="1">
                <a:solidFill>
                  <a:schemeClr val="tx1"/>
                </a:solidFill>
                <a:latin typeface="Calibri Light" panose="020F0302020204030204" pitchFamily="34" charset="0"/>
                <a:cs typeface="Calibri Light" panose="020F0302020204030204" pitchFamily="34" charset="0"/>
              </a:endParaRPr>
            </a:p>
            <a:p>
              <a:pPr marL="0" marR="0" lvl="0" indent="0" algn="l" defTabSz="531979" rtl="0" eaLnBrk="1" fontAlgn="auto" latinLnBrk="0" hangingPunct="1">
                <a:lnSpc>
                  <a:spcPct val="100000"/>
                </a:lnSpc>
                <a:spcBef>
                  <a:spcPts val="0"/>
                </a:spcBef>
                <a:spcAft>
                  <a:spcPts val="0"/>
                </a:spcAft>
                <a:buClrTx/>
                <a:buSzTx/>
                <a:buFont typeface="Calibri" panose="020B0604020202020204" pitchFamily="34" charset="0"/>
                <a:buNone/>
                <a:tabLst/>
                <a:defRPr/>
              </a:pPr>
              <a:r>
                <a:rPr lang="nl-NL" sz="1050" b="0" i="0" u="none" baseline="0" noProof="1">
                  <a:solidFill>
                    <a:schemeClr val="tx1"/>
                  </a:solidFill>
                  <a:latin typeface="Calibri Light" panose="020F0302020204030204" pitchFamily="34" charset="0"/>
                  <a:cs typeface="Calibri Light" panose="020F0302020204030204" pitchFamily="34" charset="0"/>
                </a:rPr>
                <a:t>Als de dia-elementen niet (meer) op de juiste manier (over elkaar) liggen kun je de dia-indeling herstellen:</a:t>
              </a:r>
            </a:p>
            <a:p>
              <a:pPr marL="0" marR="0" lvl="0" indent="0" algn="l" defTabSz="531979" rtl="0" eaLnBrk="1" fontAlgn="auto" latinLnBrk="0" hangingPunct="1">
                <a:lnSpc>
                  <a:spcPct val="100000"/>
                </a:lnSpc>
                <a:spcBef>
                  <a:spcPts val="0"/>
                </a:spcBef>
                <a:spcAft>
                  <a:spcPts val="0"/>
                </a:spcAft>
                <a:buClrTx/>
                <a:buSzTx/>
                <a:buFont typeface="Calibri" panose="020B0604020202020204" pitchFamily="34" charset="0"/>
                <a:buNone/>
                <a:tabLst/>
                <a:defRPr/>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0" marR="0" lvl="0" indent="0" algn="l" defTabSz="531979" rtl="0" eaLnBrk="1" fontAlgn="auto" latinLnBrk="0" hangingPunct="1">
                <a:lnSpc>
                  <a:spcPct val="100000"/>
                </a:lnSpc>
                <a:spcBef>
                  <a:spcPts val="0"/>
                </a:spcBef>
                <a:spcAft>
                  <a:spcPts val="0"/>
                </a:spcAft>
                <a:buClrTx/>
                <a:buSzTx/>
                <a:buFont typeface="Calibri" panose="020B0604020202020204" pitchFamily="34" charset="0"/>
                <a:buNone/>
                <a:tabLst/>
                <a:defRPr/>
              </a:pPr>
              <a:r>
                <a:rPr lang="nl-NL" sz="1050" b="0" i="0" u="sng" cap="all" baseline="0" noProof="1">
                  <a:solidFill>
                    <a:schemeClr val="accent1"/>
                  </a:solidFill>
                  <a:latin typeface="Calibri Light" panose="020F0302020204030204" pitchFamily="34" charset="0"/>
                  <a:cs typeface="Calibri Light" panose="020F0302020204030204" pitchFamily="34" charset="0"/>
                </a:rPr>
                <a:t>Stap 1:</a:t>
              </a:r>
            </a:p>
            <a:p>
              <a:pPr marL="0" marR="0" lvl="0" indent="0" algn="l" defTabSz="531979" rtl="0" eaLnBrk="1" fontAlgn="auto" latinLnBrk="0" hangingPunct="1">
                <a:lnSpc>
                  <a:spcPct val="100000"/>
                </a:lnSpc>
                <a:spcBef>
                  <a:spcPts val="0"/>
                </a:spcBef>
                <a:spcAft>
                  <a:spcPts val="0"/>
                </a:spcAft>
                <a:buClrTx/>
                <a:buSzTx/>
                <a:buFont typeface="Calibri" panose="020B0604020202020204" pitchFamily="34" charset="0"/>
                <a:buNone/>
                <a:tabLst/>
                <a:defRPr/>
              </a:pPr>
              <a:r>
                <a:rPr lang="nl-NL" sz="1050" b="0" i="0" u="none" baseline="0" noProof="1">
                  <a:solidFill>
                    <a:schemeClr val="tx1"/>
                  </a:solidFill>
                  <a:latin typeface="Calibri Light" panose="020F0302020204030204" pitchFamily="34" charset="0"/>
                  <a:cs typeface="Calibri Light" panose="020F0302020204030204" pitchFamily="34" charset="0"/>
                </a:rPr>
                <a:t>Verwijder eerst de bijsnijdingen van foto’s op deze dia (anders raken ze in STAP 2 verloren): </a:t>
              </a:r>
            </a:p>
            <a:p>
              <a:pPr marL="143991" marR="0" lvl="1" indent="-143991" algn="l" defTabSz="531979" rtl="0" eaLnBrk="1" fontAlgn="auto" latinLnBrk="0" hangingPunct="1">
                <a:lnSpc>
                  <a:spcPct val="100000"/>
                </a:lnSpc>
                <a:spcBef>
                  <a:spcPts val="0"/>
                </a:spcBef>
                <a:spcAft>
                  <a:spcPts val="0"/>
                </a:spcAft>
                <a:buClrTx/>
                <a:buSzPct val="85000"/>
                <a:buFont typeface="Calibri" panose="020B0604020202020204" pitchFamily="34" charset="0"/>
                <a:buChar char="•"/>
                <a:tabLst/>
                <a:defRPr/>
              </a:pPr>
              <a:r>
                <a:rPr lang="nl-NL" sz="1050" b="0" i="0" u="none" kern="1200" baseline="0" noProof="1">
                  <a:solidFill>
                    <a:schemeClr val="tx1"/>
                  </a:solidFill>
                  <a:latin typeface="Calibri Light" panose="020F0302020204030204" pitchFamily="34" charset="0"/>
                  <a:ea typeface="+mn-ea"/>
                  <a:cs typeface="Calibri Light" panose="020F0302020204030204" pitchFamily="34" charset="0"/>
                </a:rPr>
                <a:t>Klik op de foto. </a:t>
              </a:r>
            </a:p>
            <a:p>
              <a:pPr marL="143991" marR="0" lvl="1" indent="-143991" algn="l" defTabSz="531979" rtl="0" eaLnBrk="1" fontAlgn="auto" latinLnBrk="0" hangingPunct="1">
                <a:lnSpc>
                  <a:spcPct val="100000"/>
                </a:lnSpc>
                <a:spcBef>
                  <a:spcPts val="0"/>
                </a:spcBef>
                <a:spcAft>
                  <a:spcPts val="0"/>
                </a:spcAft>
                <a:buClrTx/>
                <a:buSzPct val="85000"/>
                <a:buFont typeface="Calibri" panose="020B0604020202020204" pitchFamily="34" charset="0"/>
                <a:buChar char="•"/>
                <a:tabLst/>
                <a:defRPr/>
              </a:pPr>
              <a:r>
                <a:rPr lang="nl-NL" sz="1050" b="0" i="0" u="none" kern="1200" baseline="0" noProof="1">
                  <a:solidFill>
                    <a:schemeClr val="tx1"/>
                  </a:solidFill>
                  <a:latin typeface="Calibri Light" panose="020F0302020204030204" pitchFamily="34" charset="0"/>
                  <a:ea typeface="+mn-ea"/>
                  <a:cs typeface="Calibri Light" panose="020F0302020204030204" pitchFamily="34" charset="0"/>
                </a:rPr>
                <a:t>Op tab </a:t>
              </a:r>
              <a:r>
                <a:rPr lang="nl-NL" sz="1050" b="1" i="0" u="none" kern="1200" baseline="0" noProof="1">
                  <a:solidFill>
                    <a:schemeClr val="tx1"/>
                  </a:solidFill>
                  <a:latin typeface="Calibri Light" panose="020F0302020204030204" pitchFamily="34" charset="0"/>
                  <a:ea typeface="+mn-ea"/>
                  <a:cs typeface="Calibri Light" panose="020F0302020204030204" pitchFamily="34" charset="0"/>
                </a:rPr>
                <a:t>Afbeeldingsopmaak</a:t>
              </a:r>
              <a:r>
                <a:rPr lang="nl-NL" sz="1050" b="0" i="0" u="none" kern="1200" baseline="0" noProof="1">
                  <a:solidFill>
                    <a:schemeClr val="tx1"/>
                  </a:solidFill>
                  <a:latin typeface="Calibri Light" panose="020F0302020204030204" pitchFamily="34" charset="0"/>
                  <a:ea typeface="+mn-ea"/>
                  <a:cs typeface="Calibri Light" panose="020F0302020204030204" pitchFamily="34" charset="0"/>
                </a:rPr>
                <a:t>: klik op </a:t>
              </a:r>
              <a:r>
                <a:rPr lang="nl-NL" sz="1050" b="1" i="0" u="none" kern="1200" baseline="0" noProof="1">
                  <a:solidFill>
                    <a:schemeClr val="tx1"/>
                  </a:solidFill>
                  <a:latin typeface="Calibri Light" panose="020F0302020204030204" pitchFamily="34" charset="0"/>
                  <a:ea typeface="+mn-ea"/>
                  <a:cs typeface="Calibri Light" panose="020F0302020204030204" pitchFamily="34" charset="0"/>
                </a:rPr>
                <a:t>Afbeeldingen comprimeren</a:t>
              </a:r>
              <a:r>
                <a:rPr lang="nl-NL" sz="1050" b="0" i="0" u="none" kern="1200" baseline="0" noProof="1">
                  <a:solidFill>
                    <a:schemeClr val="tx1"/>
                  </a:solidFill>
                  <a:latin typeface="Calibri Light" panose="020F0302020204030204" pitchFamily="34" charset="0"/>
                  <a:ea typeface="+mn-ea"/>
                  <a:cs typeface="Calibri Light" panose="020F0302020204030204" pitchFamily="34" charset="0"/>
                </a:rPr>
                <a:t>:</a:t>
              </a:r>
            </a:p>
            <a:p>
              <a:pPr marL="143991" marR="0" lvl="0" indent="-143991" algn="l" defTabSz="1377955" rtl="0" eaLnBrk="1" fontAlgn="auto" latinLnBrk="0" hangingPunct="1">
                <a:lnSpc>
                  <a:spcPct val="100000"/>
                </a:lnSpc>
                <a:spcBef>
                  <a:spcPts val="0"/>
                </a:spcBef>
                <a:spcAft>
                  <a:spcPts val="0"/>
                </a:spcAft>
                <a:buClrTx/>
                <a:buSzPct val="85000"/>
                <a:buFont typeface="Calibri" panose="020B0604020202020204" pitchFamily="34" charset="0"/>
                <a:buChar char="•"/>
                <a:tabLst/>
                <a:defRPr/>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143991" marR="0" lvl="0" indent="-143991" algn="l" defTabSz="1377955" rtl="0" eaLnBrk="1" fontAlgn="auto" latinLnBrk="0" hangingPunct="1">
                <a:lnSpc>
                  <a:spcPct val="100000"/>
                </a:lnSpc>
                <a:spcBef>
                  <a:spcPts val="0"/>
                </a:spcBef>
                <a:spcAft>
                  <a:spcPts val="0"/>
                </a:spcAft>
                <a:buClrTx/>
                <a:buSzPct val="85000"/>
                <a:buFont typeface="Calibri" panose="020B0604020202020204" pitchFamily="34" charset="0"/>
                <a:buChar char="•"/>
                <a:tabLst/>
                <a:defRPr/>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143991" marR="0" lvl="0" indent="-143991" algn="l" defTabSz="1377955" rtl="0" eaLnBrk="1" fontAlgn="auto" latinLnBrk="0" hangingPunct="1">
                <a:lnSpc>
                  <a:spcPct val="100000"/>
                </a:lnSpc>
                <a:spcBef>
                  <a:spcPts val="0"/>
                </a:spcBef>
                <a:spcAft>
                  <a:spcPts val="0"/>
                </a:spcAft>
                <a:buClrTx/>
                <a:buSzPct val="85000"/>
                <a:buFont typeface="Calibri" panose="020B0604020202020204" pitchFamily="34" charset="0"/>
                <a:buChar char="•"/>
                <a:tabLst/>
                <a:defRPr/>
              </a:pPr>
              <a:r>
                <a:rPr lang="nl-NL" sz="1050" b="0" i="0" u="none" baseline="0" noProof="1">
                  <a:solidFill>
                    <a:schemeClr val="tx1"/>
                  </a:solidFill>
                  <a:latin typeface="Calibri Light" panose="020F0302020204030204" pitchFamily="34" charset="0"/>
                  <a:cs typeface="Calibri Light" panose="020F0302020204030204" pitchFamily="34" charset="0"/>
                </a:rPr>
                <a:t>Selecteer </a:t>
              </a:r>
              <a:r>
                <a:rPr lang="nl-NL" sz="1050" b="1" i="0" u="none" baseline="0" noProof="1">
                  <a:solidFill>
                    <a:schemeClr val="tx1"/>
                  </a:solidFill>
                  <a:latin typeface="Calibri Light" panose="020F0302020204030204" pitchFamily="34" charset="0"/>
                  <a:cs typeface="Calibri Light" panose="020F0302020204030204" pitchFamily="34" charset="0"/>
                </a:rPr>
                <a:t>Bijgesneden gebieden van afbeeldingen verwijderen</a:t>
              </a:r>
              <a:r>
                <a:rPr lang="nl-NL" sz="1050" b="0" i="0" u="none" baseline="0" noProof="1">
                  <a:solidFill>
                    <a:schemeClr val="tx1"/>
                  </a:solidFill>
                  <a:latin typeface="Calibri Light" panose="020F0302020204030204" pitchFamily="34" charset="0"/>
                  <a:cs typeface="Calibri Light" panose="020F0302020204030204" pitchFamily="34" charset="0"/>
                </a:rPr>
                <a:t> en </a:t>
              </a:r>
              <a:r>
                <a:rPr lang="nl-NL" sz="1050" b="1" i="0" u="none" baseline="0" noProof="1">
                  <a:solidFill>
                    <a:schemeClr val="tx1"/>
                  </a:solidFill>
                  <a:latin typeface="Calibri Light" panose="020F0302020204030204" pitchFamily="34" charset="0"/>
                  <a:cs typeface="Calibri Light" panose="020F0302020204030204" pitchFamily="34" charset="0"/>
                </a:rPr>
                <a:t>Standaardresolutie gebruiken</a:t>
              </a:r>
              <a:r>
                <a:rPr lang="nl-NL" sz="1050" b="0" i="0" u="none" baseline="0" noProof="1">
                  <a:solidFill>
                    <a:schemeClr val="tx1"/>
                  </a:solidFill>
                  <a:latin typeface="Calibri Light" panose="020F0302020204030204" pitchFamily="34" charset="0"/>
                  <a:cs typeface="Calibri Light" panose="020F0302020204030204" pitchFamily="34" charset="0"/>
                </a:rPr>
                <a:t>.</a:t>
              </a:r>
            </a:p>
            <a:p>
              <a:pPr marL="143991" marR="0" lvl="0" indent="-143991" algn="l" defTabSz="1377955" rtl="0" eaLnBrk="1" fontAlgn="auto" latinLnBrk="0" hangingPunct="1">
                <a:lnSpc>
                  <a:spcPct val="100000"/>
                </a:lnSpc>
                <a:spcBef>
                  <a:spcPts val="0"/>
                </a:spcBef>
                <a:spcAft>
                  <a:spcPts val="0"/>
                </a:spcAft>
                <a:buClrTx/>
                <a:buSzPct val="85000"/>
                <a:buFont typeface="Calibri" panose="020B0604020202020204" pitchFamily="34" charset="0"/>
                <a:buChar char="•"/>
                <a:tabLst/>
                <a:defRPr/>
              </a:pPr>
              <a:r>
                <a:rPr lang="nl-NL" sz="1050" b="0" i="0" u="none" baseline="0" noProof="1">
                  <a:solidFill>
                    <a:schemeClr val="tx1"/>
                  </a:solidFill>
                  <a:latin typeface="Calibri Light" panose="020F0302020204030204" pitchFamily="34" charset="0"/>
                  <a:cs typeface="Calibri Light" panose="020F0302020204030204" pitchFamily="34" charset="0"/>
                </a:rPr>
                <a:t>Sluit af met een klik op </a:t>
              </a:r>
              <a:r>
                <a:rPr lang="nl-NL" sz="1050" b="1" i="0" u="none" baseline="0" noProof="1">
                  <a:solidFill>
                    <a:schemeClr val="tx1"/>
                  </a:solidFill>
                  <a:latin typeface="Calibri Light" panose="020F0302020204030204" pitchFamily="34" charset="0"/>
                  <a:cs typeface="Calibri Light" panose="020F0302020204030204" pitchFamily="34" charset="0"/>
                </a:rPr>
                <a:t>OK</a:t>
              </a:r>
              <a:r>
                <a:rPr lang="nl-NL" sz="1050" b="0" i="0" u="none" baseline="0" noProof="1">
                  <a:solidFill>
                    <a:schemeClr val="tx1"/>
                  </a:solidFill>
                  <a:latin typeface="Calibri Light" panose="020F0302020204030204" pitchFamily="34" charset="0"/>
                  <a:cs typeface="Calibri Light" panose="020F0302020204030204" pitchFamily="34" charset="0"/>
                </a:rPr>
                <a:t>.</a:t>
              </a:r>
            </a:p>
            <a:p>
              <a:pPr marL="0" indent="0">
                <a:lnSpc>
                  <a:spcPct val="100000"/>
                </a:lnSpc>
                <a:buFont typeface="Calibri" panose="020B0604020202020204" pitchFamily="34" charset="0"/>
                <a:buNone/>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0" marR="0" lvl="0" indent="0" algn="l" defTabSz="531979" rtl="0" eaLnBrk="1" fontAlgn="auto" latinLnBrk="0" hangingPunct="1">
                <a:lnSpc>
                  <a:spcPct val="100000"/>
                </a:lnSpc>
                <a:spcBef>
                  <a:spcPts val="0"/>
                </a:spcBef>
                <a:spcAft>
                  <a:spcPts val="0"/>
                </a:spcAft>
                <a:buClrTx/>
                <a:buSzTx/>
                <a:buFont typeface="Calibri" panose="020B0604020202020204" pitchFamily="34" charset="0"/>
                <a:buNone/>
                <a:tabLst/>
                <a:defRPr/>
              </a:pPr>
              <a:r>
                <a:rPr lang="nl-NL" sz="1050" b="0" i="0" u="sng" cap="all" baseline="0" noProof="1">
                  <a:solidFill>
                    <a:schemeClr val="accent1"/>
                  </a:solidFill>
                  <a:latin typeface="Calibri Light" panose="020F0302020204030204" pitchFamily="34" charset="0"/>
                  <a:cs typeface="Calibri Light" panose="020F0302020204030204" pitchFamily="34" charset="0"/>
                </a:rPr>
                <a:t>Stap 2:</a:t>
              </a:r>
            </a:p>
            <a:p>
              <a:pPr marL="143991" indent="-143991">
                <a:lnSpc>
                  <a:spcPct val="100000"/>
                </a:lnSpc>
                <a:buSzPct val="85000"/>
                <a:buFont typeface="Calibri" panose="020B0604020202020204" pitchFamily="34" charset="0"/>
                <a:buChar char="•"/>
              </a:pPr>
              <a:r>
                <a:rPr lang="nl-NL" sz="1050" b="0" i="0" u="none" baseline="0" noProof="1">
                  <a:solidFill>
                    <a:schemeClr val="tx1"/>
                  </a:solidFill>
                  <a:latin typeface="Calibri Light" panose="020F0302020204030204" pitchFamily="34" charset="0"/>
                  <a:cs typeface="Calibri Light" panose="020F0302020204030204" pitchFamily="34" charset="0"/>
                </a:rPr>
                <a:t>Op tab </a:t>
              </a:r>
              <a:r>
                <a:rPr lang="nl-NL" sz="1050" b="1" i="0" u="none" baseline="0" noProof="1">
                  <a:solidFill>
                    <a:schemeClr val="tx1"/>
                  </a:solidFill>
                  <a:latin typeface="Calibri Light" panose="020F0302020204030204" pitchFamily="34" charset="0"/>
                  <a:cs typeface="Calibri Light" panose="020F0302020204030204" pitchFamily="34" charset="0"/>
                </a:rPr>
                <a:t>Start</a:t>
              </a:r>
              <a:r>
                <a:rPr lang="nl-NL" sz="1050" b="0" i="0" u="none" baseline="0" noProof="1">
                  <a:solidFill>
                    <a:schemeClr val="tx1"/>
                  </a:solidFill>
                  <a:latin typeface="Calibri Light" panose="020F0302020204030204" pitchFamily="34" charset="0"/>
                  <a:cs typeface="Calibri Light" panose="020F0302020204030204" pitchFamily="34" charset="0"/>
                </a:rPr>
                <a:t>:</a:t>
              </a:r>
              <a:r>
                <a:rPr lang="nl-NL" sz="1050" b="1" i="0" u="none" baseline="0" noProof="1">
                  <a:solidFill>
                    <a:schemeClr val="tx1"/>
                  </a:solidFill>
                  <a:latin typeface="Calibri Light" panose="020F0302020204030204" pitchFamily="34" charset="0"/>
                  <a:cs typeface="Calibri Light" panose="020F0302020204030204" pitchFamily="34" charset="0"/>
                </a:rPr>
                <a:t> </a:t>
              </a:r>
              <a:r>
                <a:rPr lang="nl-NL" sz="1050" b="0" i="0" u="none" baseline="0" noProof="1">
                  <a:solidFill>
                    <a:schemeClr val="tx1"/>
                  </a:solidFill>
                  <a:latin typeface="Calibri Light" panose="020F0302020204030204" pitchFamily="34" charset="0"/>
                  <a:cs typeface="Calibri Light" panose="020F0302020204030204" pitchFamily="34" charset="0"/>
                </a:rPr>
                <a:t>klik op </a:t>
              </a:r>
              <a:r>
                <a:rPr lang="nl-NL" sz="1050" b="1" i="0" u="none" baseline="0" noProof="1">
                  <a:solidFill>
                    <a:schemeClr val="tx1"/>
                  </a:solidFill>
                  <a:latin typeface="Calibri Light" panose="020F0302020204030204" pitchFamily="34" charset="0"/>
                  <a:cs typeface="Calibri Light" panose="020F0302020204030204" pitchFamily="34" charset="0"/>
                </a:rPr>
                <a:t>Opnieuw instellen</a:t>
              </a:r>
              <a:r>
                <a:rPr lang="nl-NL" sz="1050" b="0" i="0" u="none" baseline="0" noProof="1">
                  <a:solidFill>
                    <a:schemeClr val="tx1"/>
                  </a:solidFill>
                  <a:latin typeface="Calibri Light" panose="020F0302020204030204" pitchFamily="34" charset="0"/>
                  <a:cs typeface="Calibri Light" panose="020F0302020204030204" pitchFamily="34" charset="0"/>
                </a:rPr>
                <a:t>:</a:t>
              </a:r>
            </a:p>
            <a:p>
              <a:pPr marL="0" indent="0">
                <a:lnSpc>
                  <a:spcPct val="100000"/>
                </a:lnSpc>
                <a:buFont typeface="Calibri" panose="020B0604020202020204" pitchFamily="34" charset="0"/>
                <a:buNone/>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0" indent="0">
                <a:lnSpc>
                  <a:spcPct val="100000"/>
                </a:lnSpc>
                <a:buFont typeface="Calibri" panose="020B0604020202020204" pitchFamily="34" charset="0"/>
                <a:buNone/>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0" indent="0">
                <a:lnSpc>
                  <a:spcPct val="100000"/>
                </a:lnSpc>
                <a:buFont typeface="Calibri" panose="020B0604020202020204" pitchFamily="34" charset="0"/>
                <a:buNone/>
              </a:pPr>
              <a:endParaRPr lang="nl-NL" sz="1050" b="0" i="0" u="none" baseline="0" noProof="1">
                <a:solidFill>
                  <a:schemeClr val="tx1"/>
                </a:solidFill>
                <a:latin typeface="Calibri Light" panose="020F0302020204030204" pitchFamily="34" charset="0"/>
                <a:cs typeface="Calibri Light" panose="020F0302020204030204" pitchFamily="34" charset="0"/>
              </a:endParaRPr>
            </a:p>
            <a:p>
              <a:pPr marL="0" marR="0" lvl="0" indent="0" algn="l" defTabSz="1377955" rtl="0" eaLnBrk="1" fontAlgn="auto" latinLnBrk="0" hangingPunct="1">
                <a:lnSpc>
                  <a:spcPct val="100000"/>
                </a:lnSpc>
                <a:spcBef>
                  <a:spcPts val="0"/>
                </a:spcBef>
                <a:spcAft>
                  <a:spcPts val="0"/>
                </a:spcAft>
                <a:buClrTx/>
                <a:buSzTx/>
                <a:buFont typeface="Calibri" panose="020B0604020202020204" pitchFamily="34" charset="0"/>
                <a:buNone/>
                <a:tabLst/>
                <a:defRPr/>
              </a:pPr>
              <a:endParaRPr lang="nl-NL" sz="1050" b="0" i="0" u="none" baseline="0" noProof="1">
                <a:solidFill>
                  <a:schemeClr val="tx1"/>
                </a:solidFill>
                <a:latin typeface="Calibri Light" panose="020F0302020204030204" pitchFamily="34" charset="0"/>
                <a:cs typeface="Calibri Light" panose="020F0302020204030204" pitchFamily="34" charset="0"/>
              </a:endParaRPr>
            </a:p>
          </p:txBody>
        </p:sp>
        <p:cxnSp>
          <p:nvCxnSpPr>
            <p:cNvPr id="142" name="Lijn">
              <a:extLst>
                <a:ext uri="{FF2B5EF4-FFF2-40B4-BE49-F238E27FC236}">
                  <a16:creationId xmlns:a16="http://schemas.microsoft.com/office/drawing/2014/main" id="{ECE3DE52-C3EA-4DC1-B3F9-EEA3DBCEEEF4}"/>
                </a:ext>
              </a:extLst>
            </p:cNvPr>
            <p:cNvCxnSpPr>
              <a:cxnSpLocks/>
            </p:cNvCxnSpPr>
            <p:nvPr userDrawn="1"/>
          </p:nvCxnSpPr>
          <p:spPr>
            <a:xfrm>
              <a:off x="9375155" y="1584000"/>
              <a:ext cx="2304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43" name="Icon Afbeeldingen comprimeren">
              <a:extLst>
                <a:ext uri="{FF2B5EF4-FFF2-40B4-BE49-F238E27FC236}">
                  <a16:creationId xmlns:a16="http://schemas.microsoft.com/office/drawing/2014/main" id="{242BF795-21CD-4CB0-B783-A5078CF86BBF}"/>
                </a:ext>
              </a:extLst>
            </p:cNvPr>
            <p:cNvPicPr>
              <a:picLocks noChangeAspect="1"/>
            </p:cNvPicPr>
            <p:nvPr userDrawn="1"/>
          </p:nvPicPr>
          <p:blipFill>
            <a:blip r:embed="rId8">
              <a:extLst>
                <a:ext uri="{28A0092B-C50C-407E-A947-70E740481C1C}">
                  <a14:useLocalDpi xmlns:a14="http://schemas.microsoft.com/office/drawing/2010/main" val="0"/>
                </a:ext>
              </a:extLst>
            </a:blip>
            <a:stretch/>
          </p:blipFill>
          <p:spPr>
            <a:xfrm>
              <a:off x="9511434" y="3464874"/>
              <a:ext cx="1705213" cy="228632"/>
            </a:xfrm>
            <a:prstGeom prst="rect">
              <a:avLst/>
            </a:prstGeom>
          </p:spPr>
        </p:pic>
        <p:pic>
          <p:nvPicPr>
            <p:cNvPr id="144" name="Icon Opnieuw instellen">
              <a:extLst>
                <a:ext uri="{FF2B5EF4-FFF2-40B4-BE49-F238E27FC236}">
                  <a16:creationId xmlns:a16="http://schemas.microsoft.com/office/drawing/2014/main" id="{0F159EE5-0DB6-44B4-B1E3-B600765D8FC5}"/>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778170" y="4937066"/>
              <a:ext cx="1181265" cy="257211"/>
            </a:xfrm>
            <a:prstGeom prst="rect">
              <a:avLst/>
            </a:prstGeom>
          </p:spPr>
        </p:pic>
      </p:grpSp>
      <p:sp>
        <p:nvSpPr>
          <p:cNvPr id="145" name="Tijdelijke aanduiding voor datum 1">
            <a:extLst>
              <a:ext uri="{FF2B5EF4-FFF2-40B4-BE49-F238E27FC236}">
                <a16:creationId xmlns:a16="http://schemas.microsoft.com/office/drawing/2014/main" id="{3FFF70E0-9C62-42C0-999D-79C0187433DB}"/>
              </a:ext>
            </a:extLst>
          </p:cNvPr>
          <p:cNvSpPr>
            <a:spLocks noGrp="1"/>
          </p:cNvSpPr>
          <p:nvPr>
            <p:ph type="dt" sz="half" idx="10"/>
          </p:nvPr>
        </p:nvSpPr>
        <p:spPr>
          <a:xfrm>
            <a:off x="-84432" y="6695008"/>
            <a:ext cx="36000" cy="307777"/>
          </a:xfrm>
          <a:prstGeom prst="rect">
            <a:avLst/>
          </a:prstGeom>
        </p:spPr>
        <p:txBody>
          <a:bodyPr>
            <a:spAutoFit/>
          </a:bodyPr>
          <a:lstStyle>
            <a:lvl1pPr>
              <a:defRPr sz="100">
                <a:solidFill>
                  <a:srgbClr val="E6E6E6"/>
                </a:solidFill>
              </a:defRPr>
            </a:lvl1pPr>
          </a:lstStyle>
          <a:p>
            <a:fld id="{8B37950E-F7D9-49D4-8201-0A96F5749215}" type="datetime4">
              <a:rPr lang="nl-NL" smtClean="0"/>
              <a:t>16 september 2024</a:t>
            </a:fld>
            <a:endParaRPr lang="nl-NL" dirty="0"/>
          </a:p>
        </p:txBody>
      </p:sp>
      <p:sp>
        <p:nvSpPr>
          <p:cNvPr id="146" name="Tijdelijke aanduiding voor voettekst 2">
            <a:extLst>
              <a:ext uri="{FF2B5EF4-FFF2-40B4-BE49-F238E27FC236}">
                <a16:creationId xmlns:a16="http://schemas.microsoft.com/office/drawing/2014/main" id="{C970C9C0-2814-41BA-938D-B4F9E5E41EFB}"/>
              </a:ext>
            </a:extLst>
          </p:cNvPr>
          <p:cNvSpPr>
            <a:spLocks noGrp="1"/>
          </p:cNvSpPr>
          <p:nvPr>
            <p:ph type="ftr" sz="quarter" idx="11"/>
          </p:nvPr>
        </p:nvSpPr>
        <p:spPr>
          <a:xfrm>
            <a:off x="-84432" y="6695010"/>
            <a:ext cx="36000" cy="907941"/>
          </a:xfrm>
          <a:prstGeom prst="rect">
            <a:avLst/>
          </a:prstGeom>
        </p:spPr>
        <p:txBody>
          <a:bodyPr>
            <a:spAutoFit/>
          </a:bodyPr>
          <a:lstStyle>
            <a:lvl1pPr>
              <a:defRPr sz="100">
                <a:solidFill>
                  <a:srgbClr val="E6E6E6"/>
                </a:solidFill>
              </a:defRPr>
            </a:lvl1pPr>
          </a:lstStyle>
          <a:p>
            <a:r>
              <a:rPr lang="nl-NL" dirty="0"/>
              <a:t>Titel van de presentatie via &gt;Invoegen &gt;Koptekst en voettekst</a:t>
            </a:r>
          </a:p>
        </p:txBody>
      </p:sp>
      <p:sp>
        <p:nvSpPr>
          <p:cNvPr id="147" name="Tijdelijke aanduiding voor dianummer 3">
            <a:extLst>
              <a:ext uri="{FF2B5EF4-FFF2-40B4-BE49-F238E27FC236}">
                <a16:creationId xmlns:a16="http://schemas.microsoft.com/office/drawing/2014/main" id="{0B7FD4F4-2E28-41DA-B738-FB098BA4F714}"/>
              </a:ext>
            </a:extLst>
          </p:cNvPr>
          <p:cNvSpPr>
            <a:spLocks noGrp="1"/>
          </p:cNvSpPr>
          <p:nvPr>
            <p:ph type="sldNum" sz="quarter" idx="12"/>
          </p:nvPr>
        </p:nvSpPr>
        <p:spPr>
          <a:xfrm>
            <a:off x="-84432" y="6695008"/>
            <a:ext cx="36000" cy="169277"/>
          </a:xfrm>
          <a:prstGeom prst="rect">
            <a:avLst/>
          </a:prstGeom>
        </p:spPr>
        <p:txBody>
          <a:bodyPr>
            <a:spAutoFit/>
          </a:bodyPr>
          <a:lstStyle>
            <a:lvl1pPr>
              <a:defRPr sz="100">
                <a:solidFill>
                  <a:srgbClr val="E6E6E6"/>
                </a:solidFill>
              </a:defRPr>
            </a:lvl1pPr>
          </a:lstStyle>
          <a:p>
            <a:fld id="{B8626174-7854-4699-ADD6-1A80D8049B55}" type="slidenum">
              <a:rPr lang="nl-NL" smtClean="0"/>
              <a:pPr/>
              <a:t>‹#›</a:t>
            </a:fld>
            <a:endParaRPr lang="nl-NL" dirty="0"/>
          </a:p>
        </p:txBody>
      </p:sp>
      <p:sp>
        <p:nvSpPr>
          <p:cNvPr id="148" name="Titel 4">
            <a:extLst>
              <a:ext uri="{FF2B5EF4-FFF2-40B4-BE49-F238E27FC236}">
                <a16:creationId xmlns:a16="http://schemas.microsoft.com/office/drawing/2014/main" id="{D1AB2F9D-80F5-47D5-B03F-079A6920C3EA}"/>
              </a:ext>
            </a:extLst>
          </p:cNvPr>
          <p:cNvSpPr>
            <a:spLocks noGrp="1"/>
          </p:cNvSpPr>
          <p:nvPr>
            <p:ph type="title" hasCustomPrompt="1"/>
          </p:nvPr>
        </p:nvSpPr>
        <p:spPr>
          <a:xfrm>
            <a:off x="43490" y="-228203"/>
            <a:ext cx="360000" cy="153888"/>
          </a:xfrm>
          <a:prstGeom prst="rect">
            <a:avLst/>
          </a:prstGeom>
        </p:spPr>
        <p:txBody>
          <a:bodyPr lIns="0" tIns="0" rIns="0" bIns="0"/>
          <a:lstStyle>
            <a:lvl1pPr>
              <a:defRPr sz="1000">
                <a:solidFill>
                  <a:schemeClr val="bg2">
                    <a:lumMod val="75000"/>
                  </a:schemeClr>
                </a:solidFill>
              </a:defRPr>
            </a:lvl1pPr>
          </a:lstStyle>
          <a:p>
            <a:r>
              <a:rPr lang="nl-NL" dirty="0"/>
              <a:t>[titel]</a:t>
            </a:r>
          </a:p>
        </p:txBody>
      </p:sp>
    </p:spTree>
    <p:extLst>
      <p:ext uri="{BB962C8B-B14F-4D97-AF65-F5344CB8AC3E}">
        <p14:creationId xmlns:p14="http://schemas.microsoft.com/office/powerpoint/2010/main" val="1820316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en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0BCA0C-8D73-7AB3-924F-7B4DEAA15C15}"/>
              </a:ext>
            </a:extLst>
          </p:cNvPr>
          <p:cNvSpPr>
            <a:spLocks noGrp="1"/>
          </p:cNvSpPr>
          <p:nvPr>
            <p:ph type="title" hasCustomPrompt="1"/>
          </p:nvPr>
        </p:nvSpPr>
        <p:spPr/>
        <p:txBody>
          <a:bodyPr/>
          <a:lstStyle/>
          <a:p>
            <a:r>
              <a:rPr lang="nl-NL" dirty="0"/>
              <a:t>[titel]</a:t>
            </a:r>
          </a:p>
        </p:txBody>
      </p:sp>
      <p:sp>
        <p:nvSpPr>
          <p:cNvPr id="7" name="Tijdelijke aanduiding voor tekst 6">
            <a:extLst>
              <a:ext uri="{FF2B5EF4-FFF2-40B4-BE49-F238E27FC236}">
                <a16:creationId xmlns:a16="http://schemas.microsoft.com/office/drawing/2014/main" id="{0ADDFD3F-586F-C511-9D1E-7F21A270079F}"/>
              </a:ext>
            </a:extLst>
          </p:cNvPr>
          <p:cNvSpPr>
            <a:spLocks noGrp="1"/>
          </p:cNvSpPr>
          <p:nvPr>
            <p:ph type="body" sz="quarter" idx="1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Tree>
    <p:extLst>
      <p:ext uri="{BB962C8B-B14F-4D97-AF65-F5344CB8AC3E}">
        <p14:creationId xmlns:p14="http://schemas.microsoft.com/office/powerpoint/2010/main" val="1593558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kst en foto 1">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0F234AFE-C731-6152-F796-7BF0A38C7A5B}"/>
              </a:ext>
            </a:extLst>
          </p:cNvPr>
          <p:cNvSpPr/>
          <p:nvPr userDrawn="1"/>
        </p:nvSpPr>
        <p:spPr>
          <a:xfrm>
            <a:off x="10861112" y="0"/>
            <a:ext cx="1330783" cy="2444005"/>
          </a:xfrm>
          <a:custGeom>
            <a:avLst/>
            <a:gdLst/>
            <a:ahLst/>
            <a:cxnLst/>
            <a:rect l="l" t="t" r="r" b="b"/>
            <a:pathLst>
              <a:path w="2194559" h="4030345">
                <a:moveTo>
                  <a:pt x="2194027" y="0"/>
                </a:moveTo>
                <a:lnTo>
                  <a:pt x="0" y="0"/>
                </a:lnTo>
                <a:lnTo>
                  <a:pt x="0" y="4030034"/>
                </a:lnTo>
                <a:lnTo>
                  <a:pt x="2194027" y="4030034"/>
                </a:lnTo>
                <a:lnTo>
                  <a:pt x="2194027" y="0"/>
                </a:lnTo>
                <a:close/>
              </a:path>
            </a:pathLst>
          </a:custGeom>
          <a:solidFill>
            <a:schemeClr val="accent3"/>
          </a:solidFill>
        </p:spPr>
        <p:txBody>
          <a:bodyPr wrap="square" lIns="0" tIns="0" rIns="0" bIns="0" rtlCol="0"/>
          <a:lstStyle/>
          <a:p>
            <a:endParaRPr/>
          </a:p>
        </p:txBody>
      </p:sp>
      <p:sp>
        <p:nvSpPr>
          <p:cNvPr id="16" name="Tijdelijke aanduiding voor afbeelding 32">
            <a:extLst>
              <a:ext uri="{FF2B5EF4-FFF2-40B4-BE49-F238E27FC236}">
                <a16:creationId xmlns:a16="http://schemas.microsoft.com/office/drawing/2014/main" id="{8F5B0598-B73B-F587-26D7-73154F958701}"/>
              </a:ext>
            </a:extLst>
          </p:cNvPr>
          <p:cNvSpPr>
            <a:spLocks noGrp="1"/>
          </p:cNvSpPr>
          <p:nvPr>
            <p:ph type="pic" sz="quarter" idx="14"/>
          </p:nvPr>
        </p:nvSpPr>
        <p:spPr>
          <a:xfrm>
            <a:off x="6851771" y="710922"/>
            <a:ext cx="4590216" cy="5448718"/>
          </a:xfrm>
          <a:solidFill>
            <a:schemeClr val="bg1">
              <a:lumMod val="95000"/>
            </a:schemeClr>
          </a:solidFill>
        </p:spPr>
        <p:txBody>
          <a:bodyPr/>
          <a:lstStyle>
            <a:lvl1pPr marL="0" indent="0" algn="ctr">
              <a:buNone/>
              <a:defRPr/>
            </a:lvl1pPr>
          </a:lstStyle>
          <a:p>
            <a:r>
              <a:rPr lang="en-US"/>
              <a:t>Click icon to add picture</a:t>
            </a:r>
            <a:endParaRPr lang="nl-NL"/>
          </a:p>
        </p:txBody>
      </p:sp>
      <p:sp>
        <p:nvSpPr>
          <p:cNvPr id="2" name="Titel 1">
            <a:extLst>
              <a:ext uri="{FF2B5EF4-FFF2-40B4-BE49-F238E27FC236}">
                <a16:creationId xmlns:a16="http://schemas.microsoft.com/office/drawing/2014/main" id="{9D0BCA0C-8D73-7AB3-924F-7B4DEAA15C15}"/>
              </a:ext>
            </a:extLst>
          </p:cNvPr>
          <p:cNvSpPr>
            <a:spLocks noGrp="1"/>
          </p:cNvSpPr>
          <p:nvPr>
            <p:ph type="title" hasCustomPrompt="1"/>
          </p:nvPr>
        </p:nvSpPr>
        <p:spPr>
          <a:xfrm>
            <a:off x="1152001" y="579075"/>
            <a:ext cx="4944000" cy="1202592"/>
          </a:xfrm>
        </p:spPr>
        <p:txBody>
          <a:bodyPr>
            <a:normAutofit/>
          </a:bodyPr>
          <a:lstStyle>
            <a:lvl1pPr>
              <a:defRPr sz="4400"/>
            </a:lvl1pPr>
          </a:lstStyle>
          <a:p>
            <a:r>
              <a:rPr lang="nl-NL" dirty="0"/>
              <a:t>[titel]</a:t>
            </a:r>
          </a:p>
        </p:txBody>
      </p:sp>
      <p:sp>
        <p:nvSpPr>
          <p:cNvPr id="7" name="Tijdelijke aanduiding voor tekst 6">
            <a:extLst>
              <a:ext uri="{FF2B5EF4-FFF2-40B4-BE49-F238E27FC236}">
                <a16:creationId xmlns:a16="http://schemas.microsoft.com/office/drawing/2014/main" id="{0ADDFD3F-586F-C511-9D1E-7F21A270079F}"/>
              </a:ext>
            </a:extLst>
          </p:cNvPr>
          <p:cNvSpPr>
            <a:spLocks noGrp="1"/>
          </p:cNvSpPr>
          <p:nvPr>
            <p:ph type="body" sz="quarter" idx="11"/>
          </p:nvPr>
        </p:nvSpPr>
        <p:spPr>
          <a:xfrm>
            <a:off x="1152001" y="2160395"/>
            <a:ext cx="4944000" cy="41600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ijdelijke aanduiding voor tekst 30">
            <a:extLst>
              <a:ext uri="{FF2B5EF4-FFF2-40B4-BE49-F238E27FC236}">
                <a16:creationId xmlns:a16="http://schemas.microsoft.com/office/drawing/2014/main" id="{3E32BBCE-FF6A-ADAB-8C1A-5E606227E2AF}"/>
              </a:ext>
            </a:extLst>
          </p:cNvPr>
          <p:cNvSpPr>
            <a:spLocks noGrp="1"/>
          </p:cNvSpPr>
          <p:nvPr>
            <p:ph type="body" sz="quarter" idx="12" hasCustomPrompt="1"/>
          </p:nvPr>
        </p:nvSpPr>
        <p:spPr>
          <a:xfrm>
            <a:off x="6228964" y="5051234"/>
            <a:ext cx="3171600" cy="1602000"/>
          </a:xfrm>
          <a:blipFill>
            <a:blip r:embed="rId2">
              <a:extLst>
                <a:ext uri="{96DAC541-7B7A-43D3-8B79-37D633B846F1}">
                  <asvg:svgBlip xmlns:asvg="http://schemas.microsoft.com/office/drawing/2016/SVG/main" r:embed="rId3"/>
                </a:ext>
              </a:extLst>
            </a:blip>
            <a:stretch>
              <a:fillRect/>
            </a:stretch>
          </a:blipFill>
        </p:spPr>
        <p:txBody>
          <a:bodyPr/>
          <a:lstStyle>
            <a:lvl1pPr marL="0" indent="0">
              <a:lnSpc>
                <a:spcPct val="0"/>
              </a:lnSpc>
              <a:buNone/>
              <a:defRPr sz="100">
                <a:solidFill>
                  <a:schemeClr val="tx2"/>
                </a:solidFill>
              </a:defRPr>
            </a:lvl1pPr>
          </a:lstStyle>
          <a:p>
            <a:pPr lvl="0"/>
            <a:r>
              <a:rPr lang="nl-NL" dirty="0"/>
              <a:t> </a:t>
            </a:r>
          </a:p>
        </p:txBody>
      </p:sp>
      <p:sp>
        <p:nvSpPr>
          <p:cNvPr id="14" name="Tijdelijke aanduiding voor tekst 30">
            <a:extLst>
              <a:ext uri="{FF2B5EF4-FFF2-40B4-BE49-F238E27FC236}">
                <a16:creationId xmlns:a16="http://schemas.microsoft.com/office/drawing/2014/main" id="{3D77DB7D-3269-0A69-F6C3-AFAEFED31718}"/>
              </a:ext>
            </a:extLst>
          </p:cNvPr>
          <p:cNvSpPr>
            <a:spLocks noGrp="1"/>
          </p:cNvSpPr>
          <p:nvPr>
            <p:ph type="body" sz="quarter" idx="13" hasCustomPrompt="1"/>
          </p:nvPr>
        </p:nvSpPr>
        <p:spPr>
          <a:xfrm>
            <a:off x="10150993" y="144100"/>
            <a:ext cx="1904400" cy="1904400"/>
          </a:xfrm>
          <a:blipFill>
            <a:blip r:embed="rId4">
              <a:extLst>
                <a:ext uri="{96DAC541-7B7A-43D3-8B79-37D633B846F1}">
                  <asvg:svgBlip xmlns:asvg="http://schemas.microsoft.com/office/drawing/2016/SVG/main" r:embed="rId5"/>
                </a:ext>
              </a:extLst>
            </a:blip>
            <a:stretch>
              <a:fillRect/>
            </a:stretch>
          </a:blipFill>
        </p:spPr>
        <p:txBody>
          <a:bodyPr/>
          <a:lstStyle>
            <a:lvl1pPr marL="0" indent="0">
              <a:lnSpc>
                <a:spcPct val="0"/>
              </a:lnSpc>
              <a:buNone/>
              <a:defRPr sz="100">
                <a:solidFill>
                  <a:schemeClr val="tx2"/>
                </a:solidFill>
              </a:defRPr>
            </a:lvl1pPr>
          </a:lstStyle>
          <a:p>
            <a:pPr lvl="0"/>
            <a:r>
              <a:rPr lang="nl-NL" dirty="0"/>
              <a:t> </a:t>
            </a:r>
          </a:p>
        </p:txBody>
      </p:sp>
    </p:spTree>
    <p:extLst>
      <p:ext uri="{BB962C8B-B14F-4D97-AF65-F5344CB8AC3E}">
        <p14:creationId xmlns:p14="http://schemas.microsoft.com/office/powerpoint/2010/main" val="28627442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kst en foto 2">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0F234AFE-C731-6152-F796-7BF0A38C7A5B}"/>
              </a:ext>
            </a:extLst>
          </p:cNvPr>
          <p:cNvSpPr/>
          <p:nvPr userDrawn="1"/>
        </p:nvSpPr>
        <p:spPr>
          <a:xfrm>
            <a:off x="0" y="0"/>
            <a:ext cx="1330783" cy="2444005"/>
          </a:xfrm>
          <a:custGeom>
            <a:avLst/>
            <a:gdLst/>
            <a:ahLst/>
            <a:cxnLst/>
            <a:rect l="l" t="t" r="r" b="b"/>
            <a:pathLst>
              <a:path w="2194559" h="4030345">
                <a:moveTo>
                  <a:pt x="2194027" y="0"/>
                </a:moveTo>
                <a:lnTo>
                  <a:pt x="0" y="0"/>
                </a:lnTo>
                <a:lnTo>
                  <a:pt x="0" y="4030034"/>
                </a:lnTo>
                <a:lnTo>
                  <a:pt x="2194027" y="4030034"/>
                </a:lnTo>
                <a:lnTo>
                  <a:pt x="2194027" y="0"/>
                </a:lnTo>
                <a:close/>
              </a:path>
            </a:pathLst>
          </a:custGeom>
          <a:solidFill>
            <a:schemeClr val="accent4"/>
          </a:solidFill>
        </p:spPr>
        <p:txBody>
          <a:bodyPr wrap="square" lIns="0" tIns="0" rIns="0" bIns="0" rtlCol="0"/>
          <a:lstStyle/>
          <a:p>
            <a:endParaRPr/>
          </a:p>
        </p:txBody>
      </p:sp>
      <p:sp>
        <p:nvSpPr>
          <p:cNvPr id="16" name="Tijdelijke aanduiding voor afbeelding 32">
            <a:extLst>
              <a:ext uri="{FF2B5EF4-FFF2-40B4-BE49-F238E27FC236}">
                <a16:creationId xmlns:a16="http://schemas.microsoft.com/office/drawing/2014/main" id="{8F5B0598-B73B-F587-26D7-73154F958701}"/>
              </a:ext>
            </a:extLst>
          </p:cNvPr>
          <p:cNvSpPr>
            <a:spLocks noGrp="1"/>
          </p:cNvSpPr>
          <p:nvPr>
            <p:ph type="pic" sz="quarter" idx="14"/>
          </p:nvPr>
        </p:nvSpPr>
        <p:spPr>
          <a:xfrm>
            <a:off x="720000" y="710922"/>
            <a:ext cx="4590216" cy="5448718"/>
          </a:xfrm>
          <a:solidFill>
            <a:schemeClr val="bg1">
              <a:lumMod val="95000"/>
            </a:schemeClr>
          </a:solidFill>
        </p:spPr>
        <p:txBody>
          <a:bodyPr/>
          <a:lstStyle>
            <a:lvl1pPr marL="0" indent="0" algn="ctr">
              <a:buNone/>
              <a:defRPr/>
            </a:lvl1pPr>
          </a:lstStyle>
          <a:p>
            <a:r>
              <a:rPr lang="en-US"/>
              <a:t>Click icon to add picture</a:t>
            </a:r>
            <a:endParaRPr lang="nl-NL"/>
          </a:p>
        </p:txBody>
      </p:sp>
      <p:sp>
        <p:nvSpPr>
          <p:cNvPr id="2" name="Titel 1">
            <a:extLst>
              <a:ext uri="{FF2B5EF4-FFF2-40B4-BE49-F238E27FC236}">
                <a16:creationId xmlns:a16="http://schemas.microsoft.com/office/drawing/2014/main" id="{9D0BCA0C-8D73-7AB3-924F-7B4DEAA15C15}"/>
              </a:ext>
            </a:extLst>
          </p:cNvPr>
          <p:cNvSpPr>
            <a:spLocks noGrp="1"/>
          </p:cNvSpPr>
          <p:nvPr>
            <p:ph type="title" hasCustomPrompt="1"/>
          </p:nvPr>
        </p:nvSpPr>
        <p:spPr>
          <a:xfrm>
            <a:off x="6542506" y="579075"/>
            <a:ext cx="4944000" cy="1202592"/>
          </a:xfrm>
        </p:spPr>
        <p:txBody>
          <a:bodyPr>
            <a:normAutofit/>
          </a:bodyPr>
          <a:lstStyle>
            <a:lvl1pPr>
              <a:defRPr sz="4400"/>
            </a:lvl1pPr>
          </a:lstStyle>
          <a:p>
            <a:r>
              <a:rPr lang="nl-NL" dirty="0"/>
              <a:t>[titel]</a:t>
            </a:r>
          </a:p>
        </p:txBody>
      </p:sp>
      <p:sp>
        <p:nvSpPr>
          <p:cNvPr id="7" name="Tijdelijke aanduiding voor tekst 6">
            <a:extLst>
              <a:ext uri="{FF2B5EF4-FFF2-40B4-BE49-F238E27FC236}">
                <a16:creationId xmlns:a16="http://schemas.microsoft.com/office/drawing/2014/main" id="{0ADDFD3F-586F-C511-9D1E-7F21A270079F}"/>
              </a:ext>
            </a:extLst>
          </p:cNvPr>
          <p:cNvSpPr>
            <a:spLocks noGrp="1"/>
          </p:cNvSpPr>
          <p:nvPr>
            <p:ph type="body" sz="quarter" idx="11"/>
          </p:nvPr>
        </p:nvSpPr>
        <p:spPr>
          <a:xfrm>
            <a:off x="6542506" y="2160395"/>
            <a:ext cx="4944000" cy="41600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ijdelijke aanduiding voor tekst 30">
            <a:extLst>
              <a:ext uri="{FF2B5EF4-FFF2-40B4-BE49-F238E27FC236}">
                <a16:creationId xmlns:a16="http://schemas.microsoft.com/office/drawing/2014/main" id="{3E32BBCE-FF6A-ADAB-8C1A-5E606227E2AF}"/>
              </a:ext>
            </a:extLst>
          </p:cNvPr>
          <p:cNvSpPr>
            <a:spLocks noGrp="1"/>
          </p:cNvSpPr>
          <p:nvPr>
            <p:ph type="body" sz="quarter" idx="12" hasCustomPrompt="1"/>
          </p:nvPr>
        </p:nvSpPr>
        <p:spPr>
          <a:xfrm>
            <a:off x="2797195" y="5051234"/>
            <a:ext cx="3182400" cy="1591200"/>
          </a:xfrm>
          <a:blipFill>
            <a:blip r:embed="rId2">
              <a:extLst>
                <a:ext uri="{96DAC541-7B7A-43D3-8B79-37D633B846F1}">
                  <asvg:svgBlip xmlns:asvg="http://schemas.microsoft.com/office/drawing/2016/SVG/main" r:embed="rId3"/>
                </a:ext>
              </a:extLst>
            </a:blip>
            <a:stretch>
              <a:fillRect/>
            </a:stretch>
          </a:blipFill>
        </p:spPr>
        <p:txBody>
          <a:bodyPr/>
          <a:lstStyle>
            <a:lvl1pPr marL="0" indent="0">
              <a:lnSpc>
                <a:spcPct val="0"/>
              </a:lnSpc>
              <a:buNone/>
              <a:defRPr sz="100">
                <a:solidFill>
                  <a:schemeClr val="tx2"/>
                </a:solidFill>
              </a:defRPr>
            </a:lvl1pPr>
          </a:lstStyle>
          <a:p>
            <a:pPr lvl="0"/>
            <a:r>
              <a:rPr lang="nl-NL" dirty="0"/>
              <a:t> </a:t>
            </a:r>
          </a:p>
        </p:txBody>
      </p:sp>
      <p:sp>
        <p:nvSpPr>
          <p:cNvPr id="14" name="Tijdelijke aanduiding voor tekst 30">
            <a:extLst>
              <a:ext uri="{FF2B5EF4-FFF2-40B4-BE49-F238E27FC236}">
                <a16:creationId xmlns:a16="http://schemas.microsoft.com/office/drawing/2014/main" id="{3D77DB7D-3269-0A69-F6C3-AFAEFED31718}"/>
              </a:ext>
            </a:extLst>
          </p:cNvPr>
          <p:cNvSpPr>
            <a:spLocks noGrp="1"/>
          </p:cNvSpPr>
          <p:nvPr>
            <p:ph type="body" sz="quarter" idx="13" hasCustomPrompt="1"/>
          </p:nvPr>
        </p:nvSpPr>
        <p:spPr>
          <a:xfrm>
            <a:off x="286438" y="191681"/>
            <a:ext cx="1933200" cy="1933200"/>
          </a:xfrm>
          <a:blipFill>
            <a:blip r:embed="rId4">
              <a:extLst>
                <a:ext uri="{96DAC541-7B7A-43D3-8B79-37D633B846F1}">
                  <asvg:svgBlip xmlns:asvg="http://schemas.microsoft.com/office/drawing/2016/SVG/main" r:embed="rId5"/>
                </a:ext>
              </a:extLst>
            </a:blip>
            <a:stretch>
              <a:fillRect/>
            </a:stretch>
          </a:blipFill>
        </p:spPr>
        <p:txBody>
          <a:bodyPr/>
          <a:lstStyle>
            <a:lvl1pPr marL="0" indent="0">
              <a:lnSpc>
                <a:spcPct val="0"/>
              </a:lnSpc>
              <a:buNone/>
              <a:defRPr sz="100">
                <a:solidFill>
                  <a:schemeClr val="tx2"/>
                </a:solidFill>
              </a:defRPr>
            </a:lvl1pPr>
          </a:lstStyle>
          <a:p>
            <a:pPr lvl="0"/>
            <a:r>
              <a:rPr lang="nl-NL" dirty="0"/>
              <a:t> </a:t>
            </a:r>
          </a:p>
        </p:txBody>
      </p:sp>
    </p:spTree>
    <p:extLst>
      <p:ext uri="{BB962C8B-B14F-4D97-AF65-F5344CB8AC3E}">
        <p14:creationId xmlns:p14="http://schemas.microsoft.com/office/powerpoint/2010/main" val="2090397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kst en foto 3">
    <p:spTree>
      <p:nvGrpSpPr>
        <p:cNvPr id="1" name=""/>
        <p:cNvGrpSpPr/>
        <p:nvPr/>
      </p:nvGrpSpPr>
      <p:grpSpPr>
        <a:xfrm>
          <a:off x="0" y="0"/>
          <a:ext cx="0" cy="0"/>
          <a:chOff x="0" y="0"/>
          <a:chExt cx="0" cy="0"/>
        </a:xfrm>
      </p:grpSpPr>
      <p:sp>
        <p:nvSpPr>
          <p:cNvPr id="6" name="object 3">
            <a:extLst>
              <a:ext uri="{FF2B5EF4-FFF2-40B4-BE49-F238E27FC236}">
                <a16:creationId xmlns:a16="http://schemas.microsoft.com/office/drawing/2014/main" id="{2EF39915-EC0C-29FE-CC6D-0251F9238FEF}"/>
              </a:ext>
            </a:extLst>
          </p:cNvPr>
          <p:cNvSpPr/>
          <p:nvPr userDrawn="1"/>
        </p:nvSpPr>
        <p:spPr>
          <a:xfrm>
            <a:off x="6096000" y="0"/>
            <a:ext cx="6095572" cy="6857615"/>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chemeClr val="accent3"/>
          </a:solidFill>
        </p:spPr>
        <p:txBody>
          <a:bodyPr wrap="square" lIns="0" tIns="0" rIns="0" bIns="0" rtlCol="0"/>
          <a:lstStyle/>
          <a:p>
            <a:endParaRPr/>
          </a:p>
        </p:txBody>
      </p:sp>
      <p:sp>
        <p:nvSpPr>
          <p:cNvPr id="8" name="object 4">
            <a:extLst>
              <a:ext uri="{FF2B5EF4-FFF2-40B4-BE49-F238E27FC236}">
                <a16:creationId xmlns:a16="http://schemas.microsoft.com/office/drawing/2014/main" id="{AADDC718-8FC4-24B0-C319-C1C89ECE29ED}"/>
              </a:ext>
            </a:extLst>
          </p:cNvPr>
          <p:cNvSpPr/>
          <p:nvPr userDrawn="1"/>
        </p:nvSpPr>
        <p:spPr>
          <a:xfrm>
            <a:off x="6095992" y="3"/>
            <a:ext cx="6095957" cy="6857615"/>
          </a:xfrm>
          <a:custGeom>
            <a:avLst/>
            <a:gdLst/>
            <a:ahLst/>
            <a:cxnLst/>
            <a:rect l="l" t="t" r="r" b="b"/>
            <a:pathLst>
              <a:path w="10052685" h="11308715">
                <a:moveTo>
                  <a:pt x="1736496" y="11308550"/>
                </a:moveTo>
                <a:lnTo>
                  <a:pt x="0" y="9502610"/>
                </a:lnTo>
                <a:lnTo>
                  <a:pt x="0" y="11104131"/>
                </a:lnTo>
                <a:lnTo>
                  <a:pt x="196570" y="11308550"/>
                </a:lnTo>
                <a:lnTo>
                  <a:pt x="1736496" y="11308550"/>
                </a:lnTo>
                <a:close/>
              </a:path>
              <a:path w="10052685" h="11308715">
                <a:moveTo>
                  <a:pt x="2279421" y="2576652"/>
                </a:moveTo>
                <a:lnTo>
                  <a:pt x="12" y="206057"/>
                </a:lnTo>
                <a:lnTo>
                  <a:pt x="12" y="1807578"/>
                </a:lnTo>
                <a:lnTo>
                  <a:pt x="753859" y="2591574"/>
                </a:lnTo>
                <a:lnTo>
                  <a:pt x="12" y="3387433"/>
                </a:lnTo>
                <a:lnTo>
                  <a:pt x="12" y="4995672"/>
                </a:lnTo>
                <a:lnTo>
                  <a:pt x="2279421" y="2576652"/>
                </a:lnTo>
                <a:close/>
              </a:path>
              <a:path w="10052685" h="11308715">
                <a:moveTo>
                  <a:pt x="5526964" y="2584856"/>
                </a:moveTo>
                <a:lnTo>
                  <a:pt x="3041548" y="0"/>
                </a:lnTo>
                <a:lnTo>
                  <a:pt x="1501609" y="0"/>
                </a:lnTo>
                <a:lnTo>
                  <a:pt x="4001414" y="2599791"/>
                </a:lnTo>
                <a:lnTo>
                  <a:pt x="0" y="6927837"/>
                </a:lnTo>
                <a:lnTo>
                  <a:pt x="0" y="8563000"/>
                </a:lnTo>
                <a:lnTo>
                  <a:pt x="5526964" y="2584856"/>
                </a:lnTo>
                <a:close/>
              </a:path>
              <a:path w="10052685" h="11308715">
                <a:moveTo>
                  <a:pt x="8564321" y="2584856"/>
                </a:moveTo>
                <a:lnTo>
                  <a:pt x="6078880" y="0"/>
                </a:lnTo>
                <a:lnTo>
                  <a:pt x="4538954" y="0"/>
                </a:lnTo>
                <a:lnTo>
                  <a:pt x="7038759" y="2599791"/>
                </a:lnTo>
                <a:lnTo>
                  <a:pt x="1068908" y="9056967"/>
                </a:lnTo>
                <a:lnTo>
                  <a:pt x="3233902" y="11308550"/>
                </a:lnTo>
                <a:lnTo>
                  <a:pt x="4773828" y="11308550"/>
                </a:lnTo>
                <a:lnTo>
                  <a:pt x="2594470" y="9042032"/>
                </a:lnTo>
                <a:lnTo>
                  <a:pt x="8564321" y="2584856"/>
                </a:lnTo>
                <a:close/>
              </a:path>
              <a:path w="10052685" h="11308715">
                <a:moveTo>
                  <a:pt x="10052050" y="6180798"/>
                </a:moveTo>
                <a:lnTo>
                  <a:pt x="7392962" y="9056967"/>
                </a:lnTo>
                <a:lnTo>
                  <a:pt x="9557956" y="11308550"/>
                </a:lnTo>
                <a:lnTo>
                  <a:pt x="10052050" y="11308550"/>
                </a:lnTo>
                <a:lnTo>
                  <a:pt x="10052050" y="10220896"/>
                </a:lnTo>
                <a:lnTo>
                  <a:pt x="8918524" y="9042032"/>
                </a:lnTo>
                <a:lnTo>
                  <a:pt x="10052050" y="7815961"/>
                </a:lnTo>
                <a:lnTo>
                  <a:pt x="10052050" y="6180798"/>
                </a:lnTo>
                <a:close/>
              </a:path>
              <a:path w="10052685" h="11308715">
                <a:moveTo>
                  <a:pt x="10052063" y="2625788"/>
                </a:moveTo>
                <a:lnTo>
                  <a:pt x="4106253" y="9056967"/>
                </a:lnTo>
                <a:lnTo>
                  <a:pt x="6271234" y="11308550"/>
                </a:lnTo>
                <a:lnTo>
                  <a:pt x="7811173" y="11308550"/>
                </a:lnTo>
                <a:lnTo>
                  <a:pt x="5631827" y="9042032"/>
                </a:lnTo>
                <a:lnTo>
                  <a:pt x="10052063" y="4260964"/>
                </a:lnTo>
                <a:lnTo>
                  <a:pt x="10052063" y="2625788"/>
                </a:lnTo>
                <a:close/>
              </a:path>
              <a:path w="10052685" h="11308715">
                <a:moveTo>
                  <a:pt x="10052063" y="973264"/>
                </a:moveTo>
                <a:lnTo>
                  <a:pt x="9116225" y="0"/>
                </a:lnTo>
                <a:lnTo>
                  <a:pt x="7576286" y="0"/>
                </a:lnTo>
                <a:lnTo>
                  <a:pt x="10052063" y="2574785"/>
                </a:lnTo>
                <a:lnTo>
                  <a:pt x="10052063" y="973264"/>
                </a:lnTo>
                <a:close/>
              </a:path>
            </a:pathLst>
          </a:custGeom>
          <a:solidFill>
            <a:schemeClr val="accent4"/>
          </a:solidFill>
        </p:spPr>
        <p:txBody>
          <a:bodyPr wrap="square" lIns="0" tIns="0" rIns="0" bIns="0" rtlCol="0"/>
          <a:lstStyle/>
          <a:p>
            <a:endParaRPr dirty="0"/>
          </a:p>
        </p:txBody>
      </p:sp>
      <p:sp>
        <p:nvSpPr>
          <p:cNvPr id="16" name="Tijdelijke aanduiding voor afbeelding 32">
            <a:extLst>
              <a:ext uri="{FF2B5EF4-FFF2-40B4-BE49-F238E27FC236}">
                <a16:creationId xmlns:a16="http://schemas.microsoft.com/office/drawing/2014/main" id="{8F5B0598-B73B-F587-26D7-73154F958701}"/>
              </a:ext>
            </a:extLst>
          </p:cNvPr>
          <p:cNvSpPr>
            <a:spLocks noGrp="1"/>
          </p:cNvSpPr>
          <p:nvPr>
            <p:ph type="pic" sz="quarter" idx="14"/>
          </p:nvPr>
        </p:nvSpPr>
        <p:spPr>
          <a:xfrm>
            <a:off x="6851771" y="710922"/>
            <a:ext cx="4590216" cy="5448718"/>
          </a:xfrm>
          <a:solidFill>
            <a:schemeClr val="bg1">
              <a:lumMod val="95000"/>
            </a:schemeClr>
          </a:solidFill>
        </p:spPr>
        <p:txBody>
          <a:bodyPr/>
          <a:lstStyle>
            <a:lvl1pPr marL="0" indent="0" algn="ctr">
              <a:buNone/>
              <a:defRPr/>
            </a:lvl1pPr>
          </a:lstStyle>
          <a:p>
            <a:r>
              <a:rPr lang="en-US"/>
              <a:t>Click icon to add picture</a:t>
            </a:r>
            <a:endParaRPr lang="nl-NL"/>
          </a:p>
        </p:txBody>
      </p:sp>
      <p:sp>
        <p:nvSpPr>
          <p:cNvPr id="7" name="Tijdelijke aanduiding voor tekst 6">
            <a:extLst>
              <a:ext uri="{FF2B5EF4-FFF2-40B4-BE49-F238E27FC236}">
                <a16:creationId xmlns:a16="http://schemas.microsoft.com/office/drawing/2014/main" id="{0ADDFD3F-586F-C511-9D1E-7F21A270079F}"/>
              </a:ext>
            </a:extLst>
          </p:cNvPr>
          <p:cNvSpPr>
            <a:spLocks noGrp="1"/>
          </p:cNvSpPr>
          <p:nvPr>
            <p:ph type="body" sz="quarter" idx="11"/>
          </p:nvPr>
        </p:nvSpPr>
        <p:spPr>
          <a:xfrm>
            <a:off x="719999" y="2160395"/>
            <a:ext cx="4926658" cy="41600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9" name="Titel 8">
            <a:extLst>
              <a:ext uri="{FF2B5EF4-FFF2-40B4-BE49-F238E27FC236}">
                <a16:creationId xmlns:a16="http://schemas.microsoft.com/office/drawing/2014/main" id="{AADF68DE-19FC-E22C-0BA5-2742121A9ADA}"/>
              </a:ext>
            </a:extLst>
          </p:cNvPr>
          <p:cNvSpPr>
            <a:spLocks noGrp="1"/>
          </p:cNvSpPr>
          <p:nvPr>
            <p:ph type="title" hasCustomPrompt="1"/>
          </p:nvPr>
        </p:nvSpPr>
        <p:spPr>
          <a:xfrm>
            <a:off x="719998" y="522513"/>
            <a:ext cx="4926658" cy="1408654"/>
          </a:xfrm>
        </p:spPr>
        <p:txBody>
          <a:bodyPr/>
          <a:lstStyle/>
          <a:p>
            <a:r>
              <a:rPr lang="nl-NL" dirty="0"/>
              <a:t>[titel]</a:t>
            </a:r>
          </a:p>
        </p:txBody>
      </p:sp>
    </p:spTree>
    <p:extLst>
      <p:ext uri="{BB962C8B-B14F-4D97-AF65-F5344CB8AC3E}">
        <p14:creationId xmlns:p14="http://schemas.microsoft.com/office/powerpoint/2010/main" val="859036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kst en foto 4">
    <p:spTree>
      <p:nvGrpSpPr>
        <p:cNvPr id="1" name=""/>
        <p:cNvGrpSpPr/>
        <p:nvPr/>
      </p:nvGrpSpPr>
      <p:grpSpPr>
        <a:xfrm>
          <a:off x="0" y="0"/>
          <a:ext cx="0" cy="0"/>
          <a:chOff x="0" y="0"/>
          <a:chExt cx="0" cy="0"/>
        </a:xfrm>
      </p:grpSpPr>
      <p:sp>
        <p:nvSpPr>
          <p:cNvPr id="16" name="Tijdelijke aanduiding voor afbeelding 32">
            <a:extLst>
              <a:ext uri="{FF2B5EF4-FFF2-40B4-BE49-F238E27FC236}">
                <a16:creationId xmlns:a16="http://schemas.microsoft.com/office/drawing/2014/main" id="{8F5B0598-B73B-F587-26D7-73154F958701}"/>
              </a:ext>
            </a:extLst>
          </p:cNvPr>
          <p:cNvSpPr>
            <a:spLocks noGrp="1"/>
          </p:cNvSpPr>
          <p:nvPr>
            <p:ph type="pic" sz="quarter" idx="14"/>
          </p:nvPr>
        </p:nvSpPr>
        <p:spPr>
          <a:xfrm>
            <a:off x="7601784" y="0"/>
            <a:ext cx="4590216" cy="6858000"/>
          </a:xfrm>
          <a:solidFill>
            <a:schemeClr val="bg1">
              <a:lumMod val="95000"/>
            </a:schemeClr>
          </a:solidFill>
        </p:spPr>
        <p:txBody>
          <a:bodyPr/>
          <a:lstStyle>
            <a:lvl1pPr marL="0" indent="0" algn="ctr">
              <a:buNone/>
              <a:defRPr/>
            </a:lvl1pPr>
          </a:lstStyle>
          <a:p>
            <a:r>
              <a:rPr lang="en-US"/>
              <a:t>Click icon to add picture</a:t>
            </a:r>
            <a:endParaRPr lang="nl-NL"/>
          </a:p>
        </p:txBody>
      </p:sp>
      <p:sp>
        <p:nvSpPr>
          <p:cNvPr id="2" name="Titel 1">
            <a:extLst>
              <a:ext uri="{FF2B5EF4-FFF2-40B4-BE49-F238E27FC236}">
                <a16:creationId xmlns:a16="http://schemas.microsoft.com/office/drawing/2014/main" id="{9D0BCA0C-8D73-7AB3-924F-7B4DEAA15C15}"/>
              </a:ext>
            </a:extLst>
          </p:cNvPr>
          <p:cNvSpPr>
            <a:spLocks noGrp="1"/>
          </p:cNvSpPr>
          <p:nvPr>
            <p:ph type="title" hasCustomPrompt="1"/>
          </p:nvPr>
        </p:nvSpPr>
        <p:spPr>
          <a:xfrm>
            <a:off x="2340000" y="609218"/>
            <a:ext cx="4944000" cy="1832529"/>
          </a:xfrm>
        </p:spPr>
        <p:txBody>
          <a:bodyPr>
            <a:normAutofit/>
          </a:bodyPr>
          <a:lstStyle>
            <a:lvl1pPr>
              <a:defRPr sz="4400"/>
            </a:lvl1pPr>
          </a:lstStyle>
          <a:p>
            <a:r>
              <a:rPr lang="nl-NL" dirty="0"/>
              <a:t>[titel]</a:t>
            </a:r>
          </a:p>
        </p:txBody>
      </p:sp>
      <p:sp>
        <p:nvSpPr>
          <p:cNvPr id="7" name="Tijdelijke aanduiding voor tekst 6">
            <a:extLst>
              <a:ext uri="{FF2B5EF4-FFF2-40B4-BE49-F238E27FC236}">
                <a16:creationId xmlns:a16="http://schemas.microsoft.com/office/drawing/2014/main" id="{0ADDFD3F-586F-C511-9D1E-7F21A270079F}"/>
              </a:ext>
            </a:extLst>
          </p:cNvPr>
          <p:cNvSpPr>
            <a:spLocks noGrp="1"/>
          </p:cNvSpPr>
          <p:nvPr>
            <p:ph type="body" sz="quarter" idx="11"/>
          </p:nvPr>
        </p:nvSpPr>
        <p:spPr>
          <a:xfrm>
            <a:off x="2340000" y="2552281"/>
            <a:ext cx="4944000" cy="37681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8" name="object 6">
            <a:extLst>
              <a:ext uri="{FF2B5EF4-FFF2-40B4-BE49-F238E27FC236}">
                <a16:creationId xmlns:a16="http://schemas.microsoft.com/office/drawing/2014/main" id="{34896B93-08EF-7BD0-B9D4-3820E83B8258}"/>
              </a:ext>
            </a:extLst>
          </p:cNvPr>
          <p:cNvSpPr/>
          <p:nvPr/>
        </p:nvSpPr>
        <p:spPr>
          <a:xfrm>
            <a:off x="428" y="3429600"/>
            <a:ext cx="1714693" cy="1713600"/>
          </a:xfrm>
          <a:custGeom>
            <a:avLst/>
            <a:gdLst/>
            <a:ahLst/>
            <a:cxnLst/>
            <a:rect l="l" t="t" r="r" b="b"/>
            <a:pathLst>
              <a:path w="2827655" h="2827654">
                <a:moveTo>
                  <a:pt x="2827096" y="2827121"/>
                </a:moveTo>
                <a:lnTo>
                  <a:pt x="2825470" y="2778734"/>
                </a:lnTo>
                <a:lnTo>
                  <a:pt x="2820644" y="2731211"/>
                </a:lnTo>
                <a:lnTo>
                  <a:pt x="2812732" y="2684678"/>
                </a:lnTo>
                <a:lnTo>
                  <a:pt x="2801848" y="2639225"/>
                </a:lnTo>
                <a:lnTo>
                  <a:pt x="2788094" y="2594965"/>
                </a:lnTo>
                <a:lnTo>
                  <a:pt x="2771559" y="2552001"/>
                </a:lnTo>
                <a:lnTo>
                  <a:pt x="2752356" y="2510447"/>
                </a:lnTo>
                <a:lnTo>
                  <a:pt x="2730601" y="2470391"/>
                </a:lnTo>
                <a:lnTo>
                  <a:pt x="2706395" y="2431948"/>
                </a:lnTo>
                <a:lnTo>
                  <a:pt x="2679839" y="2395220"/>
                </a:lnTo>
                <a:lnTo>
                  <a:pt x="2651036" y="2360320"/>
                </a:lnTo>
                <a:lnTo>
                  <a:pt x="2620086" y="2327351"/>
                </a:lnTo>
                <a:lnTo>
                  <a:pt x="2587117" y="2296401"/>
                </a:lnTo>
                <a:lnTo>
                  <a:pt x="2552217" y="2267597"/>
                </a:lnTo>
                <a:lnTo>
                  <a:pt x="2515489" y="2241042"/>
                </a:lnTo>
                <a:lnTo>
                  <a:pt x="2477058" y="2216835"/>
                </a:lnTo>
                <a:lnTo>
                  <a:pt x="2437003" y="2195080"/>
                </a:lnTo>
                <a:lnTo>
                  <a:pt x="2395436" y="2175878"/>
                </a:lnTo>
                <a:lnTo>
                  <a:pt x="2352484" y="2159343"/>
                </a:lnTo>
                <a:lnTo>
                  <a:pt x="2308225" y="2145576"/>
                </a:lnTo>
                <a:lnTo>
                  <a:pt x="2262771" y="2134692"/>
                </a:lnTo>
                <a:lnTo>
                  <a:pt x="2216239" y="2126792"/>
                </a:lnTo>
                <a:lnTo>
                  <a:pt x="2168728" y="2121966"/>
                </a:lnTo>
                <a:lnTo>
                  <a:pt x="2120341" y="2120341"/>
                </a:lnTo>
                <a:lnTo>
                  <a:pt x="2071954" y="2121966"/>
                </a:lnTo>
                <a:lnTo>
                  <a:pt x="2024430" y="2126792"/>
                </a:lnTo>
                <a:lnTo>
                  <a:pt x="1977898" y="2134692"/>
                </a:lnTo>
                <a:lnTo>
                  <a:pt x="1932444" y="2145576"/>
                </a:lnTo>
                <a:lnTo>
                  <a:pt x="1888185" y="2159343"/>
                </a:lnTo>
                <a:lnTo>
                  <a:pt x="1845221" y="2175878"/>
                </a:lnTo>
                <a:lnTo>
                  <a:pt x="1803666" y="2195080"/>
                </a:lnTo>
                <a:lnTo>
                  <a:pt x="1763610" y="2216835"/>
                </a:lnTo>
                <a:lnTo>
                  <a:pt x="1725168" y="2241042"/>
                </a:lnTo>
                <a:lnTo>
                  <a:pt x="1688439" y="2267597"/>
                </a:lnTo>
                <a:lnTo>
                  <a:pt x="1653540" y="2296401"/>
                </a:lnTo>
                <a:lnTo>
                  <a:pt x="1620570" y="2327351"/>
                </a:lnTo>
                <a:lnTo>
                  <a:pt x="1589620" y="2360320"/>
                </a:lnTo>
                <a:lnTo>
                  <a:pt x="1560817" y="2395220"/>
                </a:lnTo>
                <a:lnTo>
                  <a:pt x="1534261" y="2431948"/>
                </a:lnTo>
                <a:lnTo>
                  <a:pt x="1510055" y="2470391"/>
                </a:lnTo>
                <a:lnTo>
                  <a:pt x="1488300" y="2510447"/>
                </a:lnTo>
                <a:lnTo>
                  <a:pt x="1469097" y="2552001"/>
                </a:lnTo>
                <a:lnTo>
                  <a:pt x="1452562" y="2594965"/>
                </a:lnTo>
                <a:lnTo>
                  <a:pt x="1438808" y="2639225"/>
                </a:lnTo>
                <a:lnTo>
                  <a:pt x="1427911" y="2684678"/>
                </a:lnTo>
                <a:lnTo>
                  <a:pt x="1420012" y="2731211"/>
                </a:lnTo>
                <a:lnTo>
                  <a:pt x="1415186" y="2778734"/>
                </a:lnTo>
                <a:lnTo>
                  <a:pt x="1413560" y="2826943"/>
                </a:lnTo>
                <a:lnTo>
                  <a:pt x="1411935" y="2778734"/>
                </a:lnTo>
                <a:lnTo>
                  <a:pt x="1407121" y="2731211"/>
                </a:lnTo>
                <a:lnTo>
                  <a:pt x="1399209" y="2684678"/>
                </a:lnTo>
                <a:lnTo>
                  <a:pt x="1388325" y="2639225"/>
                </a:lnTo>
                <a:lnTo>
                  <a:pt x="1374559" y="2594965"/>
                </a:lnTo>
                <a:lnTo>
                  <a:pt x="1358023" y="2552001"/>
                </a:lnTo>
                <a:lnTo>
                  <a:pt x="1338834" y="2510447"/>
                </a:lnTo>
                <a:lnTo>
                  <a:pt x="1317078" y="2470391"/>
                </a:lnTo>
                <a:lnTo>
                  <a:pt x="1292860" y="2431948"/>
                </a:lnTo>
                <a:lnTo>
                  <a:pt x="1266304" y="2395220"/>
                </a:lnTo>
                <a:lnTo>
                  <a:pt x="1237500" y="2360320"/>
                </a:lnTo>
                <a:lnTo>
                  <a:pt x="1206563" y="2327351"/>
                </a:lnTo>
                <a:lnTo>
                  <a:pt x="1173581" y="2296401"/>
                </a:lnTo>
                <a:lnTo>
                  <a:pt x="1138682" y="2267597"/>
                </a:lnTo>
                <a:lnTo>
                  <a:pt x="1101966" y="2241042"/>
                </a:lnTo>
                <a:lnTo>
                  <a:pt x="1063523" y="2216835"/>
                </a:lnTo>
                <a:lnTo>
                  <a:pt x="1023467" y="2195080"/>
                </a:lnTo>
                <a:lnTo>
                  <a:pt x="981900" y="2175878"/>
                </a:lnTo>
                <a:lnTo>
                  <a:pt x="938936" y="2159343"/>
                </a:lnTo>
                <a:lnTo>
                  <a:pt x="894676" y="2145576"/>
                </a:lnTo>
                <a:lnTo>
                  <a:pt x="849223" y="2134692"/>
                </a:lnTo>
                <a:lnTo>
                  <a:pt x="802690" y="2126792"/>
                </a:lnTo>
                <a:lnTo>
                  <a:pt x="755180" y="2121966"/>
                </a:lnTo>
                <a:lnTo>
                  <a:pt x="706780" y="2120341"/>
                </a:lnTo>
                <a:lnTo>
                  <a:pt x="658393" y="2121966"/>
                </a:lnTo>
                <a:lnTo>
                  <a:pt x="610870" y="2126792"/>
                </a:lnTo>
                <a:lnTo>
                  <a:pt x="564337" y="2134692"/>
                </a:lnTo>
                <a:lnTo>
                  <a:pt x="518883" y="2145576"/>
                </a:lnTo>
                <a:lnTo>
                  <a:pt x="474624" y="2159343"/>
                </a:lnTo>
                <a:lnTo>
                  <a:pt x="431660" y="2175878"/>
                </a:lnTo>
                <a:lnTo>
                  <a:pt x="390105" y="2195080"/>
                </a:lnTo>
                <a:lnTo>
                  <a:pt x="350050" y="2216835"/>
                </a:lnTo>
                <a:lnTo>
                  <a:pt x="311607" y="2241042"/>
                </a:lnTo>
                <a:lnTo>
                  <a:pt x="274878" y="2267597"/>
                </a:lnTo>
                <a:lnTo>
                  <a:pt x="239979" y="2296401"/>
                </a:lnTo>
                <a:lnTo>
                  <a:pt x="206997" y="2327351"/>
                </a:lnTo>
                <a:lnTo>
                  <a:pt x="176060" y="2360320"/>
                </a:lnTo>
                <a:lnTo>
                  <a:pt x="147256" y="2395220"/>
                </a:lnTo>
                <a:lnTo>
                  <a:pt x="120700" y="2431948"/>
                </a:lnTo>
                <a:lnTo>
                  <a:pt x="96494" y="2470391"/>
                </a:lnTo>
                <a:lnTo>
                  <a:pt x="74739" y="2510447"/>
                </a:lnTo>
                <a:lnTo>
                  <a:pt x="55537" y="2552001"/>
                </a:lnTo>
                <a:lnTo>
                  <a:pt x="39001" y="2594965"/>
                </a:lnTo>
                <a:lnTo>
                  <a:pt x="25247" y="2639225"/>
                </a:lnTo>
                <a:lnTo>
                  <a:pt x="14351" y="2684678"/>
                </a:lnTo>
                <a:lnTo>
                  <a:pt x="6451" y="2731211"/>
                </a:lnTo>
                <a:lnTo>
                  <a:pt x="1625" y="2778734"/>
                </a:lnTo>
                <a:lnTo>
                  <a:pt x="0" y="2827121"/>
                </a:lnTo>
                <a:lnTo>
                  <a:pt x="1413560" y="2827121"/>
                </a:lnTo>
                <a:lnTo>
                  <a:pt x="2827096" y="2827121"/>
                </a:lnTo>
                <a:close/>
              </a:path>
              <a:path w="2827655" h="2827654">
                <a:moveTo>
                  <a:pt x="2827134" y="0"/>
                </a:moveTo>
                <a:lnTo>
                  <a:pt x="1413560" y="0"/>
                </a:lnTo>
                <a:lnTo>
                  <a:pt x="1415186" y="48387"/>
                </a:lnTo>
                <a:lnTo>
                  <a:pt x="1420012" y="95910"/>
                </a:lnTo>
                <a:lnTo>
                  <a:pt x="1427911" y="142443"/>
                </a:lnTo>
                <a:lnTo>
                  <a:pt x="1438808" y="187896"/>
                </a:lnTo>
                <a:lnTo>
                  <a:pt x="1452562" y="232156"/>
                </a:lnTo>
                <a:lnTo>
                  <a:pt x="1469097" y="275120"/>
                </a:lnTo>
                <a:lnTo>
                  <a:pt x="1488300" y="316674"/>
                </a:lnTo>
                <a:lnTo>
                  <a:pt x="1510055" y="356730"/>
                </a:lnTo>
                <a:lnTo>
                  <a:pt x="1534261" y="395173"/>
                </a:lnTo>
                <a:lnTo>
                  <a:pt x="1560817" y="431901"/>
                </a:lnTo>
                <a:lnTo>
                  <a:pt x="1589620" y="466801"/>
                </a:lnTo>
                <a:lnTo>
                  <a:pt x="1620570" y="499770"/>
                </a:lnTo>
                <a:lnTo>
                  <a:pt x="1653540" y="530720"/>
                </a:lnTo>
                <a:lnTo>
                  <a:pt x="1688439" y="559523"/>
                </a:lnTo>
                <a:lnTo>
                  <a:pt x="1725168" y="586079"/>
                </a:lnTo>
                <a:lnTo>
                  <a:pt x="1763610" y="610285"/>
                </a:lnTo>
                <a:lnTo>
                  <a:pt x="1803666" y="632040"/>
                </a:lnTo>
                <a:lnTo>
                  <a:pt x="1845221" y="651243"/>
                </a:lnTo>
                <a:lnTo>
                  <a:pt x="1888185" y="667778"/>
                </a:lnTo>
                <a:lnTo>
                  <a:pt x="1932444" y="681532"/>
                </a:lnTo>
                <a:lnTo>
                  <a:pt x="1977898" y="692429"/>
                </a:lnTo>
                <a:lnTo>
                  <a:pt x="2024430" y="700328"/>
                </a:lnTo>
                <a:lnTo>
                  <a:pt x="2071954" y="705154"/>
                </a:lnTo>
                <a:lnTo>
                  <a:pt x="2119960" y="706780"/>
                </a:lnTo>
                <a:lnTo>
                  <a:pt x="2071954" y="708393"/>
                </a:lnTo>
                <a:lnTo>
                  <a:pt x="2024443" y="713206"/>
                </a:lnTo>
                <a:lnTo>
                  <a:pt x="1977910" y="721118"/>
                </a:lnTo>
                <a:lnTo>
                  <a:pt x="1932457" y="732002"/>
                </a:lnTo>
                <a:lnTo>
                  <a:pt x="1888197" y="745769"/>
                </a:lnTo>
                <a:lnTo>
                  <a:pt x="1845246" y="762304"/>
                </a:lnTo>
                <a:lnTo>
                  <a:pt x="1803679" y="781507"/>
                </a:lnTo>
                <a:lnTo>
                  <a:pt x="1763623" y="803262"/>
                </a:lnTo>
                <a:lnTo>
                  <a:pt x="1725180" y="827468"/>
                </a:lnTo>
                <a:lnTo>
                  <a:pt x="1688452" y="854036"/>
                </a:lnTo>
                <a:lnTo>
                  <a:pt x="1653552" y="882840"/>
                </a:lnTo>
                <a:lnTo>
                  <a:pt x="1620583" y="913777"/>
                </a:lnTo>
                <a:lnTo>
                  <a:pt x="1589633" y="946759"/>
                </a:lnTo>
                <a:lnTo>
                  <a:pt x="1560830" y="981659"/>
                </a:lnTo>
                <a:lnTo>
                  <a:pt x="1534274" y="1018387"/>
                </a:lnTo>
                <a:lnTo>
                  <a:pt x="1510055" y="1056830"/>
                </a:lnTo>
                <a:lnTo>
                  <a:pt x="1488300" y="1096886"/>
                </a:lnTo>
                <a:lnTo>
                  <a:pt x="1469110" y="1138440"/>
                </a:lnTo>
                <a:lnTo>
                  <a:pt x="1452575" y="1181404"/>
                </a:lnTo>
                <a:lnTo>
                  <a:pt x="1438808" y="1225664"/>
                </a:lnTo>
                <a:lnTo>
                  <a:pt x="1427924" y="1271117"/>
                </a:lnTo>
                <a:lnTo>
                  <a:pt x="1420012" y="1317650"/>
                </a:lnTo>
                <a:lnTo>
                  <a:pt x="1415186" y="1365161"/>
                </a:lnTo>
                <a:lnTo>
                  <a:pt x="1413560" y="1413370"/>
                </a:lnTo>
                <a:lnTo>
                  <a:pt x="1411935" y="1365161"/>
                </a:lnTo>
                <a:lnTo>
                  <a:pt x="1407121" y="1317650"/>
                </a:lnTo>
                <a:lnTo>
                  <a:pt x="1399209" y="1271117"/>
                </a:lnTo>
                <a:lnTo>
                  <a:pt x="1388325" y="1225664"/>
                </a:lnTo>
                <a:lnTo>
                  <a:pt x="1374559" y="1181404"/>
                </a:lnTo>
                <a:lnTo>
                  <a:pt x="1358023" y="1138440"/>
                </a:lnTo>
                <a:lnTo>
                  <a:pt x="1338821" y="1096886"/>
                </a:lnTo>
                <a:lnTo>
                  <a:pt x="1317066" y="1056830"/>
                </a:lnTo>
                <a:lnTo>
                  <a:pt x="1292860" y="1018387"/>
                </a:lnTo>
                <a:lnTo>
                  <a:pt x="1266291" y="981659"/>
                </a:lnTo>
                <a:lnTo>
                  <a:pt x="1237488" y="946759"/>
                </a:lnTo>
                <a:lnTo>
                  <a:pt x="1206550" y="913777"/>
                </a:lnTo>
                <a:lnTo>
                  <a:pt x="1173568" y="882840"/>
                </a:lnTo>
                <a:lnTo>
                  <a:pt x="1138669" y="854036"/>
                </a:lnTo>
                <a:lnTo>
                  <a:pt x="1101940" y="827468"/>
                </a:lnTo>
                <a:lnTo>
                  <a:pt x="1063498" y="803262"/>
                </a:lnTo>
                <a:lnTo>
                  <a:pt x="1023454" y="781507"/>
                </a:lnTo>
                <a:lnTo>
                  <a:pt x="981887" y="762304"/>
                </a:lnTo>
                <a:lnTo>
                  <a:pt x="938923" y="745769"/>
                </a:lnTo>
                <a:lnTo>
                  <a:pt x="894664" y="732002"/>
                </a:lnTo>
                <a:lnTo>
                  <a:pt x="849223" y="721118"/>
                </a:lnTo>
                <a:lnTo>
                  <a:pt x="802690" y="713206"/>
                </a:lnTo>
                <a:lnTo>
                  <a:pt x="755180" y="708393"/>
                </a:lnTo>
                <a:lnTo>
                  <a:pt x="707174" y="706780"/>
                </a:lnTo>
                <a:lnTo>
                  <a:pt x="755192" y="705154"/>
                </a:lnTo>
                <a:lnTo>
                  <a:pt x="802716" y="700328"/>
                </a:lnTo>
                <a:lnTo>
                  <a:pt x="849249" y="692429"/>
                </a:lnTo>
                <a:lnTo>
                  <a:pt x="894702" y="681532"/>
                </a:lnTo>
                <a:lnTo>
                  <a:pt x="938949" y="667778"/>
                </a:lnTo>
                <a:lnTo>
                  <a:pt x="981913" y="651243"/>
                </a:lnTo>
                <a:lnTo>
                  <a:pt x="1023480" y="632040"/>
                </a:lnTo>
                <a:lnTo>
                  <a:pt x="1063523" y="610285"/>
                </a:lnTo>
                <a:lnTo>
                  <a:pt x="1101966" y="586079"/>
                </a:lnTo>
                <a:lnTo>
                  <a:pt x="1138694" y="559523"/>
                </a:lnTo>
                <a:lnTo>
                  <a:pt x="1173594" y="530720"/>
                </a:lnTo>
                <a:lnTo>
                  <a:pt x="1206563" y="499770"/>
                </a:lnTo>
                <a:lnTo>
                  <a:pt x="1237500" y="466801"/>
                </a:lnTo>
                <a:lnTo>
                  <a:pt x="1266304" y="431901"/>
                </a:lnTo>
                <a:lnTo>
                  <a:pt x="1292860" y="395173"/>
                </a:lnTo>
                <a:lnTo>
                  <a:pt x="1317066" y="356730"/>
                </a:lnTo>
                <a:lnTo>
                  <a:pt x="1338821" y="316674"/>
                </a:lnTo>
                <a:lnTo>
                  <a:pt x="1358023" y="275120"/>
                </a:lnTo>
                <a:lnTo>
                  <a:pt x="1374546" y="232156"/>
                </a:lnTo>
                <a:lnTo>
                  <a:pt x="1388313" y="187896"/>
                </a:lnTo>
                <a:lnTo>
                  <a:pt x="1399197" y="142443"/>
                </a:lnTo>
                <a:lnTo>
                  <a:pt x="1407109" y="95910"/>
                </a:lnTo>
                <a:lnTo>
                  <a:pt x="1411922" y="48387"/>
                </a:lnTo>
                <a:lnTo>
                  <a:pt x="1413560" y="0"/>
                </a:lnTo>
                <a:lnTo>
                  <a:pt x="12" y="0"/>
                </a:lnTo>
                <a:lnTo>
                  <a:pt x="1651" y="48387"/>
                </a:lnTo>
                <a:lnTo>
                  <a:pt x="6464" y="95910"/>
                </a:lnTo>
                <a:lnTo>
                  <a:pt x="14376" y="142443"/>
                </a:lnTo>
                <a:lnTo>
                  <a:pt x="25260" y="187896"/>
                </a:lnTo>
                <a:lnTo>
                  <a:pt x="39027" y="232156"/>
                </a:lnTo>
                <a:lnTo>
                  <a:pt x="55562" y="275120"/>
                </a:lnTo>
                <a:lnTo>
                  <a:pt x="74752" y="316674"/>
                </a:lnTo>
                <a:lnTo>
                  <a:pt x="96507" y="356730"/>
                </a:lnTo>
                <a:lnTo>
                  <a:pt x="120713" y="395173"/>
                </a:lnTo>
                <a:lnTo>
                  <a:pt x="147281" y="431901"/>
                </a:lnTo>
                <a:lnTo>
                  <a:pt x="176085" y="466801"/>
                </a:lnTo>
                <a:lnTo>
                  <a:pt x="207022" y="499770"/>
                </a:lnTo>
                <a:lnTo>
                  <a:pt x="239991" y="530720"/>
                </a:lnTo>
                <a:lnTo>
                  <a:pt x="274904" y="559523"/>
                </a:lnTo>
                <a:lnTo>
                  <a:pt x="311619" y="586079"/>
                </a:lnTo>
                <a:lnTo>
                  <a:pt x="350062" y="610285"/>
                </a:lnTo>
                <a:lnTo>
                  <a:pt x="390118" y="632040"/>
                </a:lnTo>
                <a:lnTo>
                  <a:pt x="431685" y="651243"/>
                </a:lnTo>
                <a:lnTo>
                  <a:pt x="474649" y="667778"/>
                </a:lnTo>
                <a:lnTo>
                  <a:pt x="518909" y="681532"/>
                </a:lnTo>
                <a:lnTo>
                  <a:pt x="564349" y="692429"/>
                </a:lnTo>
                <a:lnTo>
                  <a:pt x="610895" y="700328"/>
                </a:lnTo>
                <a:lnTo>
                  <a:pt x="658406" y="705154"/>
                </a:lnTo>
                <a:lnTo>
                  <a:pt x="706412" y="706767"/>
                </a:lnTo>
                <a:lnTo>
                  <a:pt x="658393" y="708393"/>
                </a:lnTo>
                <a:lnTo>
                  <a:pt x="610882" y="713206"/>
                </a:lnTo>
                <a:lnTo>
                  <a:pt x="564349" y="721118"/>
                </a:lnTo>
                <a:lnTo>
                  <a:pt x="518909" y="732002"/>
                </a:lnTo>
                <a:lnTo>
                  <a:pt x="474649" y="745769"/>
                </a:lnTo>
                <a:lnTo>
                  <a:pt x="431685" y="762304"/>
                </a:lnTo>
                <a:lnTo>
                  <a:pt x="390118" y="781507"/>
                </a:lnTo>
                <a:lnTo>
                  <a:pt x="350075" y="803262"/>
                </a:lnTo>
                <a:lnTo>
                  <a:pt x="311632" y="827468"/>
                </a:lnTo>
                <a:lnTo>
                  <a:pt x="274904" y="854036"/>
                </a:lnTo>
                <a:lnTo>
                  <a:pt x="240004" y="882840"/>
                </a:lnTo>
                <a:lnTo>
                  <a:pt x="207022" y="913777"/>
                </a:lnTo>
                <a:lnTo>
                  <a:pt x="176085" y="946759"/>
                </a:lnTo>
                <a:lnTo>
                  <a:pt x="147281" y="981659"/>
                </a:lnTo>
                <a:lnTo>
                  <a:pt x="120713" y="1018387"/>
                </a:lnTo>
                <a:lnTo>
                  <a:pt x="96507" y="1056830"/>
                </a:lnTo>
                <a:lnTo>
                  <a:pt x="74752" y="1096886"/>
                </a:lnTo>
                <a:lnTo>
                  <a:pt x="55549" y="1138440"/>
                </a:lnTo>
                <a:lnTo>
                  <a:pt x="39014" y="1181404"/>
                </a:lnTo>
                <a:lnTo>
                  <a:pt x="25247" y="1225664"/>
                </a:lnTo>
                <a:lnTo>
                  <a:pt x="14363" y="1271117"/>
                </a:lnTo>
                <a:lnTo>
                  <a:pt x="6451" y="1317650"/>
                </a:lnTo>
                <a:lnTo>
                  <a:pt x="1638" y="1365161"/>
                </a:lnTo>
                <a:lnTo>
                  <a:pt x="0" y="1413548"/>
                </a:lnTo>
                <a:lnTo>
                  <a:pt x="1638" y="1461947"/>
                </a:lnTo>
                <a:lnTo>
                  <a:pt x="6451" y="1509458"/>
                </a:lnTo>
                <a:lnTo>
                  <a:pt x="14363" y="1556004"/>
                </a:lnTo>
                <a:lnTo>
                  <a:pt x="25247" y="1601444"/>
                </a:lnTo>
                <a:lnTo>
                  <a:pt x="39014" y="1645704"/>
                </a:lnTo>
                <a:lnTo>
                  <a:pt x="55549" y="1688668"/>
                </a:lnTo>
                <a:lnTo>
                  <a:pt x="74752" y="1730235"/>
                </a:lnTo>
                <a:lnTo>
                  <a:pt x="96507" y="1770291"/>
                </a:lnTo>
                <a:lnTo>
                  <a:pt x="120713" y="1808734"/>
                </a:lnTo>
                <a:lnTo>
                  <a:pt x="147281" y="1845449"/>
                </a:lnTo>
                <a:lnTo>
                  <a:pt x="176085" y="1880349"/>
                </a:lnTo>
                <a:lnTo>
                  <a:pt x="207022" y="1913331"/>
                </a:lnTo>
                <a:lnTo>
                  <a:pt x="240004" y="1944268"/>
                </a:lnTo>
                <a:lnTo>
                  <a:pt x="274904" y="1973072"/>
                </a:lnTo>
                <a:lnTo>
                  <a:pt x="311632" y="1999627"/>
                </a:lnTo>
                <a:lnTo>
                  <a:pt x="350075" y="2023846"/>
                </a:lnTo>
                <a:lnTo>
                  <a:pt x="390118" y="2045601"/>
                </a:lnTo>
                <a:lnTo>
                  <a:pt x="431685" y="2064791"/>
                </a:lnTo>
                <a:lnTo>
                  <a:pt x="474649" y="2081326"/>
                </a:lnTo>
                <a:lnTo>
                  <a:pt x="518909" y="2095093"/>
                </a:lnTo>
                <a:lnTo>
                  <a:pt x="564349" y="2105977"/>
                </a:lnTo>
                <a:lnTo>
                  <a:pt x="610882" y="2113889"/>
                </a:lnTo>
                <a:lnTo>
                  <a:pt x="658393" y="2118703"/>
                </a:lnTo>
                <a:lnTo>
                  <a:pt x="706780" y="2120341"/>
                </a:lnTo>
                <a:lnTo>
                  <a:pt x="755180" y="2118703"/>
                </a:lnTo>
                <a:lnTo>
                  <a:pt x="802690" y="2113889"/>
                </a:lnTo>
                <a:lnTo>
                  <a:pt x="849223" y="2105977"/>
                </a:lnTo>
                <a:lnTo>
                  <a:pt x="894664" y="2095093"/>
                </a:lnTo>
                <a:lnTo>
                  <a:pt x="938923" y="2081326"/>
                </a:lnTo>
                <a:lnTo>
                  <a:pt x="981887" y="2064791"/>
                </a:lnTo>
                <a:lnTo>
                  <a:pt x="1023454" y="2045601"/>
                </a:lnTo>
                <a:lnTo>
                  <a:pt x="1063498" y="2023846"/>
                </a:lnTo>
                <a:lnTo>
                  <a:pt x="1101940" y="1999627"/>
                </a:lnTo>
                <a:lnTo>
                  <a:pt x="1138669" y="1973072"/>
                </a:lnTo>
                <a:lnTo>
                  <a:pt x="1173568" y="1944268"/>
                </a:lnTo>
                <a:lnTo>
                  <a:pt x="1206550" y="1913331"/>
                </a:lnTo>
                <a:lnTo>
                  <a:pt x="1237488" y="1880349"/>
                </a:lnTo>
                <a:lnTo>
                  <a:pt x="1266291" y="1845449"/>
                </a:lnTo>
                <a:lnTo>
                  <a:pt x="1292860" y="1808734"/>
                </a:lnTo>
                <a:lnTo>
                  <a:pt x="1317066" y="1770291"/>
                </a:lnTo>
                <a:lnTo>
                  <a:pt x="1338821" y="1730235"/>
                </a:lnTo>
                <a:lnTo>
                  <a:pt x="1358023" y="1688668"/>
                </a:lnTo>
                <a:lnTo>
                  <a:pt x="1374559" y="1645704"/>
                </a:lnTo>
                <a:lnTo>
                  <a:pt x="1388325" y="1601444"/>
                </a:lnTo>
                <a:lnTo>
                  <a:pt x="1399209" y="1556004"/>
                </a:lnTo>
                <a:lnTo>
                  <a:pt x="1407121" y="1509458"/>
                </a:lnTo>
                <a:lnTo>
                  <a:pt x="1411935" y="1461947"/>
                </a:lnTo>
                <a:lnTo>
                  <a:pt x="1413560" y="1413738"/>
                </a:lnTo>
                <a:lnTo>
                  <a:pt x="1415186" y="1461947"/>
                </a:lnTo>
                <a:lnTo>
                  <a:pt x="1420012" y="1509458"/>
                </a:lnTo>
                <a:lnTo>
                  <a:pt x="1427924" y="1556004"/>
                </a:lnTo>
                <a:lnTo>
                  <a:pt x="1438808" y="1601444"/>
                </a:lnTo>
                <a:lnTo>
                  <a:pt x="1452575" y="1645704"/>
                </a:lnTo>
                <a:lnTo>
                  <a:pt x="1469110" y="1688668"/>
                </a:lnTo>
                <a:lnTo>
                  <a:pt x="1488300" y="1730235"/>
                </a:lnTo>
                <a:lnTo>
                  <a:pt x="1510055" y="1770291"/>
                </a:lnTo>
                <a:lnTo>
                  <a:pt x="1534274" y="1808734"/>
                </a:lnTo>
                <a:lnTo>
                  <a:pt x="1560830" y="1845449"/>
                </a:lnTo>
                <a:lnTo>
                  <a:pt x="1589633" y="1880349"/>
                </a:lnTo>
                <a:lnTo>
                  <a:pt x="1620583" y="1913331"/>
                </a:lnTo>
                <a:lnTo>
                  <a:pt x="1653552" y="1944268"/>
                </a:lnTo>
                <a:lnTo>
                  <a:pt x="1688452" y="1973072"/>
                </a:lnTo>
                <a:lnTo>
                  <a:pt x="1725180" y="1999627"/>
                </a:lnTo>
                <a:lnTo>
                  <a:pt x="1763623" y="2023846"/>
                </a:lnTo>
                <a:lnTo>
                  <a:pt x="1803679" y="2045601"/>
                </a:lnTo>
                <a:lnTo>
                  <a:pt x="1845246" y="2064791"/>
                </a:lnTo>
                <a:lnTo>
                  <a:pt x="1888197" y="2081326"/>
                </a:lnTo>
                <a:lnTo>
                  <a:pt x="1932457" y="2095093"/>
                </a:lnTo>
                <a:lnTo>
                  <a:pt x="1977910" y="2105977"/>
                </a:lnTo>
                <a:lnTo>
                  <a:pt x="2024443" y="2113889"/>
                </a:lnTo>
                <a:lnTo>
                  <a:pt x="2071954" y="2118703"/>
                </a:lnTo>
                <a:lnTo>
                  <a:pt x="2120341" y="2120341"/>
                </a:lnTo>
                <a:lnTo>
                  <a:pt x="2168728" y="2118703"/>
                </a:lnTo>
                <a:lnTo>
                  <a:pt x="2216251" y="2113889"/>
                </a:lnTo>
                <a:lnTo>
                  <a:pt x="2262784" y="2105977"/>
                </a:lnTo>
                <a:lnTo>
                  <a:pt x="2308225" y="2095093"/>
                </a:lnTo>
                <a:lnTo>
                  <a:pt x="2352484" y="2081326"/>
                </a:lnTo>
                <a:lnTo>
                  <a:pt x="2395448" y="2064791"/>
                </a:lnTo>
                <a:lnTo>
                  <a:pt x="2437003" y="2045601"/>
                </a:lnTo>
                <a:lnTo>
                  <a:pt x="2477058" y="2023846"/>
                </a:lnTo>
                <a:lnTo>
                  <a:pt x="2515501" y="1999627"/>
                </a:lnTo>
                <a:lnTo>
                  <a:pt x="2552230" y="1973072"/>
                </a:lnTo>
                <a:lnTo>
                  <a:pt x="2587129" y="1944268"/>
                </a:lnTo>
                <a:lnTo>
                  <a:pt x="2620111" y="1913331"/>
                </a:lnTo>
                <a:lnTo>
                  <a:pt x="2651048" y="1880349"/>
                </a:lnTo>
                <a:lnTo>
                  <a:pt x="2679852" y="1845449"/>
                </a:lnTo>
                <a:lnTo>
                  <a:pt x="2706420" y="1808734"/>
                </a:lnTo>
                <a:lnTo>
                  <a:pt x="2730627" y="1770291"/>
                </a:lnTo>
                <a:lnTo>
                  <a:pt x="2752382" y="1730235"/>
                </a:lnTo>
                <a:lnTo>
                  <a:pt x="2771584" y="1688668"/>
                </a:lnTo>
                <a:lnTo>
                  <a:pt x="2788120" y="1645704"/>
                </a:lnTo>
                <a:lnTo>
                  <a:pt x="2801874" y="1601444"/>
                </a:lnTo>
                <a:lnTo>
                  <a:pt x="2812770" y="1556004"/>
                </a:lnTo>
                <a:lnTo>
                  <a:pt x="2820670" y="1509458"/>
                </a:lnTo>
                <a:lnTo>
                  <a:pt x="2825496" y="1461947"/>
                </a:lnTo>
                <a:lnTo>
                  <a:pt x="2827134" y="1413548"/>
                </a:lnTo>
                <a:lnTo>
                  <a:pt x="2825496" y="1365161"/>
                </a:lnTo>
                <a:lnTo>
                  <a:pt x="2820670" y="1317650"/>
                </a:lnTo>
                <a:lnTo>
                  <a:pt x="2812770" y="1271117"/>
                </a:lnTo>
                <a:lnTo>
                  <a:pt x="2801874" y="1225664"/>
                </a:lnTo>
                <a:lnTo>
                  <a:pt x="2788120" y="1181404"/>
                </a:lnTo>
                <a:lnTo>
                  <a:pt x="2771584" y="1138440"/>
                </a:lnTo>
                <a:lnTo>
                  <a:pt x="2752382" y="1096886"/>
                </a:lnTo>
                <a:lnTo>
                  <a:pt x="2730627" y="1056830"/>
                </a:lnTo>
                <a:lnTo>
                  <a:pt x="2706420" y="1018387"/>
                </a:lnTo>
                <a:lnTo>
                  <a:pt x="2679852" y="981659"/>
                </a:lnTo>
                <a:lnTo>
                  <a:pt x="2651048" y="946759"/>
                </a:lnTo>
                <a:lnTo>
                  <a:pt x="2620111" y="913777"/>
                </a:lnTo>
                <a:lnTo>
                  <a:pt x="2587129" y="882840"/>
                </a:lnTo>
                <a:lnTo>
                  <a:pt x="2552230" y="854036"/>
                </a:lnTo>
                <a:lnTo>
                  <a:pt x="2515501" y="827468"/>
                </a:lnTo>
                <a:lnTo>
                  <a:pt x="2477058" y="803262"/>
                </a:lnTo>
                <a:lnTo>
                  <a:pt x="2437003" y="781507"/>
                </a:lnTo>
                <a:lnTo>
                  <a:pt x="2395448" y="762304"/>
                </a:lnTo>
                <a:lnTo>
                  <a:pt x="2352484" y="745769"/>
                </a:lnTo>
                <a:lnTo>
                  <a:pt x="2308225" y="732002"/>
                </a:lnTo>
                <a:lnTo>
                  <a:pt x="2262784" y="721118"/>
                </a:lnTo>
                <a:lnTo>
                  <a:pt x="2216251" y="713206"/>
                </a:lnTo>
                <a:lnTo>
                  <a:pt x="2168728" y="708393"/>
                </a:lnTo>
                <a:lnTo>
                  <a:pt x="2120709" y="706780"/>
                </a:lnTo>
                <a:lnTo>
                  <a:pt x="2168741" y="705154"/>
                </a:lnTo>
                <a:lnTo>
                  <a:pt x="2216251" y="700328"/>
                </a:lnTo>
                <a:lnTo>
                  <a:pt x="2262797" y="692429"/>
                </a:lnTo>
                <a:lnTo>
                  <a:pt x="2308237" y="681532"/>
                </a:lnTo>
                <a:lnTo>
                  <a:pt x="2352497" y="667778"/>
                </a:lnTo>
                <a:lnTo>
                  <a:pt x="2395461" y="651243"/>
                </a:lnTo>
                <a:lnTo>
                  <a:pt x="2437028" y="632040"/>
                </a:lnTo>
                <a:lnTo>
                  <a:pt x="2477084" y="610285"/>
                </a:lnTo>
                <a:lnTo>
                  <a:pt x="2515527" y="586079"/>
                </a:lnTo>
                <a:lnTo>
                  <a:pt x="2552242" y="559523"/>
                </a:lnTo>
                <a:lnTo>
                  <a:pt x="2587155" y="530720"/>
                </a:lnTo>
                <a:lnTo>
                  <a:pt x="2620124" y="499770"/>
                </a:lnTo>
                <a:lnTo>
                  <a:pt x="2651061" y="466801"/>
                </a:lnTo>
                <a:lnTo>
                  <a:pt x="2679865" y="431901"/>
                </a:lnTo>
                <a:lnTo>
                  <a:pt x="2706420" y="395173"/>
                </a:lnTo>
                <a:lnTo>
                  <a:pt x="2730639" y="356730"/>
                </a:lnTo>
                <a:lnTo>
                  <a:pt x="2752394" y="316674"/>
                </a:lnTo>
                <a:lnTo>
                  <a:pt x="2771584" y="275120"/>
                </a:lnTo>
                <a:lnTo>
                  <a:pt x="2788120" y="232156"/>
                </a:lnTo>
                <a:lnTo>
                  <a:pt x="2801886" y="187896"/>
                </a:lnTo>
                <a:lnTo>
                  <a:pt x="2812770" y="142443"/>
                </a:lnTo>
                <a:lnTo>
                  <a:pt x="2820682" y="95910"/>
                </a:lnTo>
                <a:lnTo>
                  <a:pt x="2825496" y="48387"/>
                </a:lnTo>
                <a:lnTo>
                  <a:pt x="2827134" y="0"/>
                </a:lnTo>
                <a:close/>
              </a:path>
            </a:pathLst>
          </a:custGeom>
          <a:solidFill>
            <a:schemeClr val="tx1"/>
          </a:solidFill>
        </p:spPr>
        <p:txBody>
          <a:bodyPr wrap="square" lIns="0" tIns="0" rIns="0" bIns="0" rtlCol="0"/>
          <a:lstStyle/>
          <a:p>
            <a:endParaRPr/>
          </a:p>
        </p:txBody>
      </p:sp>
      <p:sp>
        <p:nvSpPr>
          <p:cNvPr id="9" name="object 7">
            <a:extLst>
              <a:ext uri="{FF2B5EF4-FFF2-40B4-BE49-F238E27FC236}">
                <a16:creationId xmlns:a16="http://schemas.microsoft.com/office/drawing/2014/main" id="{D8C4910F-E215-7A5C-1274-A7F18A35A710}"/>
              </a:ext>
            </a:extLst>
          </p:cNvPr>
          <p:cNvSpPr/>
          <p:nvPr/>
        </p:nvSpPr>
        <p:spPr>
          <a:xfrm>
            <a:off x="428" y="1714800"/>
            <a:ext cx="1714693" cy="1713600"/>
          </a:xfrm>
          <a:custGeom>
            <a:avLst/>
            <a:gdLst/>
            <a:ahLst/>
            <a:cxnLst/>
            <a:rect l="l" t="t" r="r" b="b"/>
            <a:pathLst>
              <a:path w="2827655" h="2767965">
                <a:moveTo>
                  <a:pt x="888860" y="737260"/>
                </a:moveTo>
                <a:lnTo>
                  <a:pt x="887183" y="735507"/>
                </a:lnTo>
                <a:lnTo>
                  <a:pt x="888847" y="733755"/>
                </a:lnTo>
                <a:lnTo>
                  <a:pt x="193522" y="0"/>
                </a:lnTo>
                <a:lnTo>
                  <a:pt x="40106" y="161848"/>
                </a:lnTo>
                <a:lnTo>
                  <a:pt x="583742" y="735495"/>
                </a:lnTo>
                <a:lnTo>
                  <a:pt x="40106" y="1309154"/>
                </a:lnTo>
                <a:lnTo>
                  <a:pt x="193497" y="1470977"/>
                </a:lnTo>
                <a:lnTo>
                  <a:pt x="888860" y="737260"/>
                </a:lnTo>
                <a:close/>
              </a:path>
              <a:path w="2827655" h="2767965">
                <a:moveTo>
                  <a:pt x="1525981" y="733729"/>
                </a:moveTo>
                <a:lnTo>
                  <a:pt x="830618" y="12"/>
                </a:lnTo>
                <a:lnTo>
                  <a:pt x="677227" y="161836"/>
                </a:lnTo>
                <a:lnTo>
                  <a:pt x="1220863" y="735495"/>
                </a:lnTo>
                <a:lnTo>
                  <a:pt x="677214" y="1309154"/>
                </a:lnTo>
                <a:lnTo>
                  <a:pt x="680339" y="1312468"/>
                </a:lnTo>
                <a:lnTo>
                  <a:pt x="0" y="2030336"/>
                </a:lnTo>
                <a:lnTo>
                  <a:pt x="1663" y="2032101"/>
                </a:lnTo>
                <a:lnTo>
                  <a:pt x="0" y="2033866"/>
                </a:lnTo>
                <a:lnTo>
                  <a:pt x="695375" y="2767584"/>
                </a:lnTo>
                <a:lnTo>
                  <a:pt x="848741" y="2605760"/>
                </a:lnTo>
                <a:lnTo>
                  <a:pt x="305104" y="2032114"/>
                </a:lnTo>
                <a:lnTo>
                  <a:pt x="848753" y="1458442"/>
                </a:lnTo>
                <a:lnTo>
                  <a:pt x="845629" y="1455166"/>
                </a:lnTo>
                <a:lnTo>
                  <a:pt x="1525955" y="737235"/>
                </a:lnTo>
                <a:lnTo>
                  <a:pt x="1524304" y="735507"/>
                </a:lnTo>
                <a:lnTo>
                  <a:pt x="1525981" y="733729"/>
                </a:lnTo>
                <a:close/>
              </a:path>
              <a:path w="2827655" h="2767965">
                <a:moveTo>
                  <a:pt x="2213660" y="737260"/>
                </a:moveTo>
                <a:lnTo>
                  <a:pt x="2211984" y="735495"/>
                </a:lnTo>
                <a:lnTo>
                  <a:pt x="2213635" y="733755"/>
                </a:lnTo>
                <a:lnTo>
                  <a:pt x="1518297" y="0"/>
                </a:lnTo>
                <a:lnTo>
                  <a:pt x="1364894" y="161848"/>
                </a:lnTo>
                <a:lnTo>
                  <a:pt x="1908530" y="735507"/>
                </a:lnTo>
                <a:lnTo>
                  <a:pt x="1374660" y="1298816"/>
                </a:lnTo>
                <a:lnTo>
                  <a:pt x="1372577" y="1296606"/>
                </a:lnTo>
                <a:lnTo>
                  <a:pt x="677227" y="2030336"/>
                </a:lnTo>
                <a:lnTo>
                  <a:pt x="678891" y="2032101"/>
                </a:lnTo>
                <a:lnTo>
                  <a:pt x="677214" y="2033866"/>
                </a:lnTo>
                <a:lnTo>
                  <a:pt x="1372565" y="2767596"/>
                </a:lnTo>
                <a:lnTo>
                  <a:pt x="1525968" y="2605748"/>
                </a:lnTo>
                <a:lnTo>
                  <a:pt x="982306" y="2032127"/>
                </a:lnTo>
                <a:lnTo>
                  <a:pt x="1516189" y="1468780"/>
                </a:lnTo>
                <a:lnTo>
                  <a:pt x="1518285" y="1470977"/>
                </a:lnTo>
                <a:lnTo>
                  <a:pt x="2213660" y="737260"/>
                </a:lnTo>
                <a:close/>
              </a:path>
              <a:path w="2827655" h="2767965">
                <a:moveTo>
                  <a:pt x="2772740" y="2605735"/>
                </a:moveTo>
                <a:lnTo>
                  <a:pt x="2229078" y="2032101"/>
                </a:lnTo>
                <a:lnTo>
                  <a:pt x="2772727" y="1458468"/>
                </a:lnTo>
                <a:lnTo>
                  <a:pt x="2619324" y="1296619"/>
                </a:lnTo>
                <a:lnTo>
                  <a:pt x="1923973" y="2030361"/>
                </a:lnTo>
                <a:lnTo>
                  <a:pt x="1925637" y="2032139"/>
                </a:lnTo>
                <a:lnTo>
                  <a:pt x="1923999" y="2033866"/>
                </a:lnTo>
                <a:lnTo>
                  <a:pt x="2619337" y="2767584"/>
                </a:lnTo>
                <a:lnTo>
                  <a:pt x="2772740" y="2605735"/>
                </a:lnTo>
                <a:close/>
              </a:path>
              <a:path w="2827655" h="2767965">
                <a:moveTo>
                  <a:pt x="2827134" y="733729"/>
                </a:moveTo>
                <a:lnTo>
                  <a:pt x="2131758" y="12"/>
                </a:lnTo>
                <a:lnTo>
                  <a:pt x="1978380" y="161836"/>
                </a:lnTo>
                <a:lnTo>
                  <a:pt x="2522016" y="735495"/>
                </a:lnTo>
                <a:lnTo>
                  <a:pt x="1978367" y="1309154"/>
                </a:lnTo>
                <a:lnTo>
                  <a:pt x="1981492" y="1312468"/>
                </a:lnTo>
                <a:lnTo>
                  <a:pt x="1301140" y="2030336"/>
                </a:lnTo>
                <a:lnTo>
                  <a:pt x="1302816" y="2032114"/>
                </a:lnTo>
                <a:lnTo>
                  <a:pt x="1301153" y="2033866"/>
                </a:lnTo>
                <a:lnTo>
                  <a:pt x="1996516" y="2767584"/>
                </a:lnTo>
                <a:lnTo>
                  <a:pt x="2149906" y="2605760"/>
                </a:lnTo>
                <a:lnTo>
                  <a:pt x="1606257" y="2032101"/>
                </a:lnTo>
                <a:lnTo>
                  <a:pt x="2149894" y="1458455"/>
                </a:lnTo>
                <a:lnTo>
                  <a:pt x="2146770" y="1455178"/>
                </a:lnTo>
                <a:lnTo>
                  <a:pt x="2827096" y="737235"/>
                </a:lnTo>
                <a:lnTo>
                  <a:pt x="2825445" y="735507"/>
                </a:lnTo>
                <a:lnTo>
                  <a:pt x="2827134" y="733729"/>
                </a:lnTo>
                <a:close/>
              </a:path>
            </a:pathLst>
          </a:custGeom>
          <a:solidFill>
            <a:schemeClr val="accent3"/>
          </a:solidFill>
        </p:spPr>
        <p:txBody>
          <a:bodyPr wrap="square" lIns="0" tIns="0" rIns="0" bIns="0" rtlCol="0"/>
          <a:lstStyle/>
          <a:p>
            <a:endParaRPr/>
          </a:p>
        </p:txBody>
      </p:sp>
      <p:sp>
        <p:nvSpPr>
          <p:cNvPr id="11" name="object 9">
            <a:extLst>
              <a:ext uri="{FF2B5EF4-FFF2-40B4-BE49-F238E27FC236}">
                <a16:creationId xmlns:a16="http://schemas.microsoft.com/office/drawing/2014/main" id="{FA56EE92-F24C-53DA-DF8E-C8B35CB344B5}"/>
              </a:ext>
            </a:extLst>
          </p:cNvPr>
          <p:cNvSpPr/>
          <p:nvPr/>
        </p:nvSpPr>
        <p:spPr>
          <a:xfrm>
            <a:off x="0" y="5144400"/>
            <a:ext cx="1714693" cy="1713600"/>
          </a:xfrm>
          <a:custGeom>
            <a:avLst/>
            <a:gdLst/>
            <a:ahLst/>
            <a:cxnLst/>
            <a:rect l="l" t="t" r="r" b="b"/>
            <a:pathLst>
              <a:path w="2827655" h="2827654">
                <a:moveTo>
                  <a:pt x="1413560" y="0"/>
                </a:moveTo>
                <a:lnTo>
                  <a:pt x="0" y="0"/>
                </a:lnTo>
                <a:lnTo>
                  <a:pt x="0" y="1413573"/>
                </a:lnTo>
                <a:lnTo>
                  <a:pt x="1413560" y="1413573"/>
                </a:lnTo>
                <a:lnTo>
                  <a:pt x="1413560" y="0"/>
                </a:lnTo>
                <a:close/>
              </a:path>
              <a:path w="2827655" h="2827654">
                <a:moveTo>
                  <a:pt x="2827134" y="1413573"/>
                </a:moveTo>
                <a:lnTo>
                  <a:pt x="1413560" y="1413573"/>
                </a:lnTo>
                <a:lnTo>
                  <a:pt x="1413560" y="2827134"/>
                </a:lnTo>
                <a:lnTo>
                  <a:pt x="2827134" y="2827134"/>
                </a:lnTo>
                <a:lnTo>
                  <a:pt x="2827134" y="1413573"/>
                </a:lnTo>
                <a:close/>
              </a:path>
            </a:pathLst>
          </a:custGeom>
          <a:solidFill>
            <a:schemeClr val="accent3"/>
          </a:solidFill>
        </p:spPr>
        <p:txBody>
          <a:bodyPr wrap="square" lIns="0" tIns="0" rIns="0" bIns="0" rtlCol="0"/>
          <a:lstStyle/>
          <a:p>
            <a:endParaRPr/>
          </a:p>
        </p:txBody>
      </p:sp>
      <p:pic>
        <p:nvPicPr>
          <p:cNvPr id="4" name="Graphic 3">
            <a:extLst>
              <a:ext uri="{FF2B5EF4-FFF2-40B4-BE49-F238E27FC236}">
                <a16:creationId xmlns:a16="http://schemas.microsoft.com/office/drawing/2014/main" id="{0B832F6A-D09F-6DDC-A27B-69F15930384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713600" cy="1713600"/>
          </a:xfrm>
          <a:prstGeom prst="rect">
            <a:avLst/>
          </a:prstGeom>
        </p:spPr>
      </p:pic>
    </p:spTree>
    <p:extLst>
      <p:ext uri="{BB962C8B-B14F-4D97-AF65-F5344CB8AC3E}">
        <p14:creationId xmlns:p14="http://schemas.microsoft.com/office/powerpoint/2010/main" val="3814408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kst en foto 5">
    <p:bg>
      <p:bgPr>
        <a:solidFill>
          <a:schemeClr val="accent3"/>
        </a:solidFill>
        <a:effectLst/>
      </p:bgPr>
    </p:bg>
    <p:spTree>
      <p:nvGrpSpPr>
        <p:cNvPr id="1" name=""/>
        <p:cNvGrpSpPr/>
        <p:nvPr/>
      </p:nvGrpSpPr>
      <p:grpSpPr>
        <a:xfrm>
          <a:off x="0" y="0"/>
          <a:ext cx="0" cy="0"/>
          <a:chOff x="0" y="0"/>
          <a:chExt cx="0" cy="0"/>
        </a:xfrm>
      </p:grpSpPr>
      <p:sp>
        <p:nvSpPr>
          <p:cNvPr id="6" name="object 6">
            <a:extLst>
              <a:ext uri="{FF2B5EF4-FFF2-40B4-BE49-F238E27FC236}">
                <a16:creationId xmlns:a16="http://schemas.microsoft.com/office/drawing/2014/main" id="{51656202-6E20-D41F-CCF3-DD918BAD9C3B}"/>
              </a:ext>
            </a:extLst>
          </p:cNvPr>
          <p:cNvSpPr/>
          <p:nvPr userDrawn="1"/>
        </p:nvSpPr>
        <p:spPr>
          <a:xfrm>
            <a:off x="340441" y="521358"/>
            <a:ext cx="5755560" cy="5755560"/>
          </a:xfrm>
          <a:custGeom>
            <a:avLst/>
            <a:gdLst/>
            <a:ahLst/>
            <a:cxnLst/>
            <a:rect l="l" t="t" r="r" b="b"/>
            <a:pathLst>
              <a:path w="9491345" h="9491345">
                <a:moveTo>
                  <a:pt x="2322741" y="0"/>
                </a:moveTo>
                <a:lnTo>
                  <a:pt x="1294460" y="0"/>
                </a:lnTo>
                <a:lnTo>
                  <a:pt x="0" y="1294460"/>
                </a:lnTo>
                <a:lnTo>
                  <a:pt x="0" y="2322741"/>
                </a:lnTo>
                <a:lnTo>
                  <a:pt x="2322741" y="0"/>
                </a:lnTo>
                <a:close/>
              </a:path>
              <a:path w="9491345" h="9491345">
                <a:moveTo>
                  <a:pt x="4907153" y="0"/>
                </a:moveTo>
                <a:lnTo>
                  <a:pt x="3878859" y="0"/>
                </a:lnTo>
                <a:lnTo>
                  <a:pt x="0" y="3878872"/>
                </a:lnTo>
                <a:lnTo>
                  <a:pt x="0" y="4907153"/>
                </a:lnTo>
                <a:lnTo>
                  <a:pt x="4907153" y="0"/>
                </a:lnTo>
                <a:close/>
              </a:path>
              <a:path w="9491345" h="9491345">
                <a:moveTo>
                  <a:pt x="7491679" y="0"/>
                </a:moveTo>
                <a:lnTo>
                  <a:pt x="6463284" y="0"/>
                </a:lnTo>
                <a:lnTo>
                  <a:pt x="12" y="6463144"/>
                </a:lnTo>
                <a:lnTo>
                  <a:pt x="12" y="7491552"/>
                </a:lnTo>
                <a:lnTo>
                  <a:pt x="7491679" y="0"/>
                </a:lnTo>
                <a:close/>
              </a:path>
              <a:path w="9491345" h="9491345">
                <a:moveTo>
                  <a:pt x="9491205" y="4725428"/>
                </a:moveTo>
                <a:lnTo>
                  <a:pt x="4725390" y="9491231"/>
                </a:lnTo>
                <a:lnTo>
                  <a:pt x="5753671" y="9491231"/>
                </a:lnTo>
                <a:lnTo>
                  <a:pt x="9491205" y="5753697"/>
                </a:lnTo>
                <a:lnTo>
                  <a:pt x="9491205" y="4725428"/>
                </a:lnTo>
                <a:close/>
              </a:path>
              <a:path w="9491345" h="9491345">
                <a:moveTo>
                  <a:pt x="9491332" y="0"/>
                </a:moveTo>
                <a:lnTo>
                  <a:pt x="9047734" y="0"/>
                </a:lnTo>
                <a:lnTo>
                  <a:pt x="63" y="9047670"/>
                </a:lnTo>
                <a:lnTo>
                  <a:pt x="63" y="9491269"/>
                </a:lnTo>
                <a:lnTo>
                  <a:pt x="584860" y="9491269"/>
                </a:lnTo>
                <a:lnTo>
                  <a:pt x="9491332" y="584796"/>
                </a:lnTo>
                <a:lnTo>
                  <a:pt x="9491332" y="0"/>
                </a:lnTo>
                <a:close/>
              </a:path>
              <a:path w="9491345" h="9491345">
                <a:moveTo>
                  <a:pt x="9491345" y="7309688"/>
                </a:moveTo>
                <a:lnTo>
                  <a:pt x="7309802" y="9491231"/>
                </a:lnTo>
                <a:lnTo>
                  <a:pt x="8338210" y="9491231"/>
                </a:lnTo>
                <a:lnTo>
                  <a:pt x="9491345" y="8338223"/>
                </a:lnTo>
                <a:lnTo>
                  <a:pt x="9491345" y="7309688"/>
                </a:lnTo>
                <a:close/>
              </a:path>
              <a:path w="9491345" h="9491345">
                <a:moveTo>
                  <a:pt x="9491345" y="2140889"/>
                </a:moveTo>
                <a:lnTo>
                  <a:pt x="2140864" y="9491231"/>
                </a:lnTo>
                <a:lnTo>
                  <a:pt x="3169272" y="9491231"/>
                </a:lnTo>
                <a:lnTo>
                  <a:pt x="9491345" y="3169170"/>
                </a:lnTo>
                <a:lnTo>
                  <a:pt x="9491345" y="2140889"/>
                </a:lnTo>
                <a:close/>
              </a:path>
            </a:pathLst>
          </a:custGeom>
          <a:solidFill>
            <a:schemeClr val="accent4"/>
          </a:solidFill>
        </p:spPr>
        <p:txBody>
          <a:bodyPr wrap="square" lIns="0" tIns="0" rIns="0" bIns="0" rtlCol="0"/>
          <a:lstStyle/>
          <a:p>
            <a:endParaRPr/>
          </a:p>
        </p:txBody>
      </p:sp>
      <p:sp>
        <p:nvSpPr>
          <p:cNvPr id="16" name="Tijdelijke aanduiding voor afbeelding 32">
            <a:extLst>
              <a:ext uri="{FF2B5EF4-FFF2-40B4-BE49-F238E27FC236}">
                <a16:creationId xmlns:a16="http://schemas.microsoft.com/office/drawing/2014/main" id="{8F5B0598-B73B-F587-26D7-73154F958701}"/>
              </a:ext>
            </a:extLst>
          </p:cNvPr>
          <p:cNvSpPr>
            <a:spLocks noGrp="1"/>
          </p:cNvSpPr>
          <p:nvPr>
            <p:ph type="pic" sz="quarter" idx="14"/>
          </p:nvPr>
        </p:nvSpPr>
        <p:spPr>
          <a:xfrm>
            <a:off x="716221" y="897138"/>
            <a:ext cx="5004000" cy="5004000"/>
          </a:xfrm>
          <a:solidFill>
            <a:schemeClr val="tx1">
              <a:lumMod val="95000"/>
            </a:schemeClr>
          </a:solidFill>
        </p:spPr>
        <p:txBody>
          <a:bodyPr/>
          <a:lstStyle>
            <a:lvl1pPr marL="0" indent="0" algn="ctr">
              <a:buNone/>
              <a:defRPr>
                <a:solidFill>
                  <a:schemeClr val="bg1"/>
                </a:solidFill>
              </a:defRPr>
            </a:lvl1pPr>
          </a:lstStyle>
          <a:p>
            <a:r>
              <a:rPr lang="en-US"/>
              <a:t>Click icon to add picture</a:t>
            </a:r>
            <a:endParaRPr lang="nl-NL"/>
          </a:p>
        </p:txBody>
      </p:sp>
      <p:sp>
        <p:nvSpPr>
          <p:cNvPr id="2" name="Titel 1">
            <a:extLst>
              <a:ext uri="{FF2B5EF4-FFF2-40B4-BE49-F238E27FC236}">
                <a16:creationId xmlns:a16="http://schemas.microsoft.com/office/drawing/2014/main" id="{9D0BCA0C-8D73-7AB3-924F-7B4DEAA15C15}"/>
              </a:ext>
            </a:extLst>
          </p:cNvPr>
          <p:cNvSpPr>
            <a:spLocks noGrp="1"/>
          </p:cNvSpPr>
          <p:nvPr>
            <p:ph type="title" hasCustomPrompt="1"/>
          </p:nvPr>
        </p:nvSpPr>
        <p:spPr>
          <a:xfrm>
            <a:off x="6803762" y="579075"/>
            <a:ext cx="4944000" cy="1202592"/>
          </a:xfrm>
        </p:spPr>
        <p:txBody>
          <a:bodyPr>
            <a:normAutofit/>
          </a:bodyPr>
          <a:lstStyle>
            <a:lvl1pPr>
              <a:defRPr sz="4400"/>
            </a:lvl1pPr>
          </a:lstStyle>
          <a:p>
            <a:r>
              <a:rPr lang="nl-NL" dirty="0"/>
              <a:t>[titel]</a:t>
            </a:r>
          </a:p>
        </p:txBody>
      </p:sp>
      <p:sp>
        <p:nvSpPr>
          <p:cNvPr id="7" name="Tijdelijke aanduiding voor tekst 6">
            <a:extLst>
              <a:ext uri="{FF2B5EF4-FFF2-40B4-BE49-F238E27FC236}">
                <a16:creationId xmlns:a16="http://schemas.microsoft.com/office/drawing/2014/main" id="{0ADDFD3F-586F-C511-9D1E-7F21A270079F}"/>
              </a:ext>
            </a:extLst>
          </p:cNvPr>
          <p:cNvSpPr>
            <a:spLocks noGrp="1"/>
          </p:cNvSpPr>
          <p:nvPr>
            <p:ph type="body" sz="quarter" idx="11"/>
          </p:nvPr>
        </p:nvSpPr>
        <p:spPr>
          <a:xfrm>
            <a:off x="6803762" y="2160395"/>
            <a:ext cx="4944000" cy="41600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Tree>
    <p:extLst>
      <p:ext uri="{BB962C8B-B14F-4D97-AF65-F5344CB8AC3E}">
        <p14:creationId xmlns:p14="http://schemas.microsoft.com/office/powerpoint/2010/main" val="420677981"/>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Afbeelding 4" descr="Afbeelding met wolk, tekst, hemel, water&#10;&#10;Automatisch gegenereerde beschrijving" hidden="1">
            <a:extLst>
              <a:ext uri="{FF2B5EF4-FFF2-40B4-BE49-F238E27FC236}">
                <a16:creationId xmlns:a16="http://schemas.microsoft.com/office/drawing/2014/main" id="{7739904D-03D5-C10D-8808-4D0FE8383C80}"/>
              </a:ext>
            </a:extLst>
          </p:cNvPr>
          <p:cNvPicPr>
            <a:picLocks noChangeAspect="1"/>
          </p:cNvPicPr>
          <p:nvPr userDrawn="1"/>
        </p:nvPicPr>
        <p:blipFill>
          <a:blip r:embed="rId4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jdelijke aanduiding voor titel 1">
            <a:extLst>
              <a:ext uri="{FF2B5EF4-FFF2-40B4-BE49-F238E27FC236}">
                <a16:creationId xmlns:a16="http://schemas.microsoft.com/office/drawing/2014/main" id="{935A2F0B-803E-0E9C-ABC0-EE43198B7357}"/>
              </a:ext>
            </a:extLst>
          </p:cNvPr>
          <p:cNvSpPr>
            <a:spLocks noGrp="1"/>
          </p:cNvSpPr>
          <p:nvPr>
            <p:ph type="title"/>
          </p:nvPr>
        </p:nvSpPr>
        <p:spPr>
          <a:xfrm>
            <a:off x="719998" y="522513"/>
            <a:ext cx="10692000" cy="1408654"/>
          </a:xfrm>
          <a:prstGeom prst="rect">
            <a:avLst/>
          </a:prstGeom>
        </p:spPr>
        <p:txBody>
          <a:bodyPr vert="horz" lIns="0" tIns="0" rIns="0" bIns="0" rtlCol="0" anchor="b" anchorCtr="0">
            <a:normAutofit/>
          </a:bodyPr>
          <a:lstStyle/>
          <a:p>
            <a:r>
              <a:rPr lang="nl-NL" dirty="0"/>
              <a:t>Klik om stijl te bewerken</a:t>
            </a:r>
          </a:p>
        </p:txBody>
      </p:sp>
      <p:sp>
        <p:nvSpPr>
          <p:cNvPr id="10" name="Tijdelijke aanduiding voor tekst 2">
            <a:extLst>
              <a:ext uri="{FF2B5EF4-FFF2-40B4-BE49-F238E27FC236}">
                <a16:creationId xmlns:a16="http://schemas.microsoft.com/office/drawing/2014/main" id="{DD830C86-F36B-6364-6B04-27CCC58AE141}"/>
              </a:ext>
            </a:extLst>
          </p:cNvPr>
          <p:cNvSpPr>
            <a:spLocks noGrp="1"/>
          </p:cNvSpPr>
          <p:nvPr>
            <p:ph type="body" idx="1"/>
          </p:nvPr>
        </p:nvSpPr>
        <p:spPr>
          <a:xfrm>
            <a:off x="720000" y="2421649"/>
            <a:ext cx="10692000" cy="3878665"/>
          </a:xfrm>
          <a:prstGeom prst="rect">
            <a:avLst/>
          </a:prstGeom>
        </p:spPr>
        <p:txBody>
          <a:bodyPr vert="horz" lIns="0" tIns="0" rIns="0" bIns="0" rtlCol="0">
            <a:no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a:p>
            <a:pPr lvl="5"/>
            <a:r>
              <a:rPr lang="nl-NL" dirty="0"/>
              <a:t>Zesde niveau (herhaling vanaf hier)</a:t>
            </a:r>
          </a:p>
          <a:p>
            <a:pPr lvl="6"/>
            <a:r>
              <a:rPr lang="nl-NL" dirty="0"/>
              <a:t>Zevende niveau</a:t>
            </a:r>
          </a:p>
          <a:p>
            <a:pPr lvl="7"/>
            <a:r>
              <a:rPr lang="nl-NL" dirty="0"/>
              <a:t>Achtste niveau</a:t>
            </a:r>
          </a:p>
          <a:p>
            <a:pPr lvl="8"/>
            <a:r>
              <a:rPr lang="nl-NL" dirty="0"/>
              <a:t>Negende niveau</a:t>
            </a:r>
          </a:p>
        </p:txBody>
      </p:sp>
    </p:spTree>
    <p:extLst>
      <p:ext uri="{BB962C8B-B14F-4D97-AF65-F5344CB8AC3E}">
        <p14:creationId xmlns:p14="http://schemas.microsoft.com/office/powerpoint/2010/main" val="1427278789"/>
      </p:ext>
    </p:extLst>
  </p:cSld>
  <p:clrMap bg1="lt1" tx1="dk1" bg2="lt2" tx2="dk2" accent1="accent1" accent2="accent2" accent3="accent3" accent4="accent4" accent5="accent5" accent6="accent6" hlink="hlink" folHlink="folHlink"/>
  <p:sldLayoutIdLst>
    <p:sldLayoutId id="2147483661" r:id="rId1"/>
    <p:sldLayoutId id="2147483721" r:id="rId2"/>
    <p:sldLayoutId id="2147483722" r:id="rId3"/>
    <p:sldLayoutId id="2147483662" r:id="rId4"/>
    <p:sldLayoutId id="2147483727" r:id="rId5"/>
    <p:sldLayoutId id="2147483728" r:id="rId6"/>
    <p:sldLayoutId id="2147483729" r:id="rId7"/>
    <p:sldLayoutId id="2147483735" r:id="rId8"/>
    <p:sldLayoutId id="2147483744" r:id="rId9"/>
    <p:sldLayoutId id="2147483745" r:id="rId10"/>
    <p:sldLayoutId id="2147483723" r:id="rId11"/>
    <p:sldLayoutId id="2147483724" r:id="rId12"/>
    <p:sldLayoutId id="2147483725" r:id="rId13"/>
    <p:sldLayoutId id="2147483726" r:id="rId14"/>
    <p:sldLayoutId id="2147483748" r:id="rId15"/>
    <p:sldLayoutId id="2147483749" r:id="rId16"/>
    <p:sldLayoutId id="2147483750" r:id="rId17"/>
    <p:sldLayoutId id="2147483730" r:id="rId18"/>
    <p:sldLayoutId id="2147483734" r:id="rId19"/>
    <p:sldLayoutId id="2147483741" r:id="rId20"/>
    <p:sldLayoutId id="2147483736" r:id="rId21"/>
    <p:sldLayoutId id="2147483737" r:id="rId22"/>
    <p:sldLayoutId id="2147483738" r:id="rId23"/>
    <p:sldLayoutId id="2147483739" r:id="rId24"/>
    <p:sldLayoutId id="2147483742" r:id="rId25"/>
    <p:sldLayoutId id="2147483752" r:id="rId26"/>
    <p:sldLayoutId id="2147483753" r:id="rId27"/>
    <p:sldLayoutId id="2147483751" r:id="rId28"/>
    <p:sldLayoutId id="2147483754" r:id="rId29"/>
    <p:sldLayoutId id="2147483755" r:id="rId30"/>
    <p:sldLayoutId id="2147483756" r:id="rId31"/>
    <p:sldLayoutId id="2147483743" r:id="rId32"/>
    <p:sldLayoutId id="2147483667" r:id="rId33"/>
    <p:sldLayoutId id="2147483757" r:id="rId34"/>
    <p:sldLayoutId id="2147483758" r:id="rId35"/>
    <p:sldLayoutId id="2147483759" r:id="rId36"/>
    <p:sldLayoutId id="2147483760" r:id="rId37"/>
    <p:sldLayoutId id="2147483761" r:id="rId38"/>
  </p:sldLayoutIdLst>
  <p:txStyles>
    <p:titleStyle>
      <a:lvl1pPr algn="l" defTabSz="1219139" rtl="0" eaLnBrk="1" latinLnBrk="0" hangingPunct="1">
        <a:lnSpc>
          <a:spcPct val="100000"/>
        </a:lnSpc>
        <a:spcBef>
          <a:spcPct val="0"/>
        </a:spcBef>
        <a:buNone/>
        <a:defRPr sz="3240" b="1" kern="1200">
          <a:solidFill>
            <a:schemeClr val="tx1"/>
          </a:solidFill>
          <a:latin typeface="+mj-lt"/>
          <a:ea typeface="+mj-ea"/>
          <a:cs typeface="+mj-cs"/>
        </a:defRPr>
      </a:lvl1pPr>
    </p:titleStyle>
    <p:bodyStyle>
      <a:lvl1pPr marL="216000" indent="-216000" algn="l" defTabSz="1219139" rtl="0" eaLnBrk="1" latinLnBrk="0" hangingPunct="1">
        <a:lnSpc>
          <a:spcPct val="107000"/>
        </a:lnSpc>
        <a:spcBef>
          <a:spcPts val="0"/>
        </a:spcBef>
        <a:buFont typeface="Arial" panose="020B0604020202020204" pitchFamily="34" charset="0"/>
        <a:buChar char="•"/>
        <a:defRPr sz="2030" kern="1200">
          <a:solidFill>
            <a:schemeClr val="tx1"/>
          </a:solidFill>
          <a:latin typeface="+mn-lt"/>
          <a:ea typeface="+mn-ea"/>
          <a:cs typeface="+mn-cs"/>
        </a:defRPr>
      </a:lvl1pPr>
      <a:lvl2pPr marL="432000" indent="-216000" algn="l" defTabSz="1219139" rtl="0" eaLnBrk="1" latinLnBrk="0" hangingPunct="1">
        <a:lnSpc>
          <a:spcPct val="107000"/>
        </a:lnSpc>
        <a:spcBef>
          <a:spcPts val="0"/>
        </a:spcBef>
        <a:buFont typeface="Cera PRO" panose="00000500000000000000" pitchFamily="50" charset="0"/>
        <a:buChar char="-"/>
        <a:defRPr sz="2030" kern="1200">
          <a:solidFill>
            <a:schemeClr val="tx1"/>
          </a:solidFill>
          <a:latin typeface="+mn-lt"/>
          <a:ea typeface="+mn-ea"/>
          <a:cs typeface="+mn-cs"/>
        </a:defRPr>
      </a:lvl2pPr>
      <a:lvl3pPr marL="648000" indent="-216000" algn="l" defTabSz="1219139" rtl="0" eaLnBrk="1" latinLnBrk="0" hangingPunct="1">
        <a:lnSpc>
          <a:spcPct val="107000"/>
        </a:lnSpc>
        <a:spcBef>
          <a:spcPts val="0"/>
        </a:spcBef>
        <a:buSzPct val="80000"/>
        <a:buFont typeface="Wingdings" panose="05000000000000000000" pitchFamily="2" charset="2"/>
        <a:buChar char="§"/>
        <a:defRPr sz="2030" kern="1200">
          <a:solidFill>
            <a:schemeClr val="tx1"/>
          </a:solidFill>
          <a:latin typeface="+mn-lt"/>
          <a:ea typeface="+mn-ea"/>
          <a:cs typeface="+mn-cs"/>
        </a:defRPr>
      </a:lvl3pPr>
      <a:lvl4pPr marL="0" indent="0" algn="l" defTabSz="1219139" rtl="0" eaLnBrk="1" latinLnBrk="0" hangingPunct="1">
        <a:lnSpc>
          <a:spcPct val="107000"/>
        </a:lnSpc>
        <a:spcBef>
          <a:spcPts val="0"/>
        </a:spcBef>
        <a:buClr>
          <a:schemeClr val="bg1"/>
        </a:buClr>
        <a:buSzPct val="25000"/>
        <a:buFont typeface="Plus Jakarta Sans" pitchFamily="2" charset="0"/>
        <a:buChar char="′"/>
        <a:defRPr sz="2030" kern="1200">
          <a:solidFill>
            <a:schemeClr val="tx1"/>
          </a:solidFill>
          <a:latin typeface="+mn-lt"/>
          <a:ea typeface="+mn-ea"/>
          <a:cs typeface="+mn-cs"/>
        </a:defRPr>
      </a:lvl4pPr>
      <a:lvl5pPr marL="0" indent="0" algn="l" defTabSz="1219139" rtl="0" eaLnBrk="1" latinLnBrk="0" hangingPunct="1">
        <a:lnSpc>
          <a:spcPct val="107000"/>
        </a:lnSpc>
        <a:spcBef>
          <a:spcPts val="0"/>
        </a:spcBef>
        <a:buClr>
          <a:schemeClr val="bg1"/>
        </a:buClr>
        <a:buSzPct val="25000"/>
        <a:buFont typeface="Plus Jakarta Sans" pitchFamily="2" charset="0"/>
        <a:buChar char="′"/>
        <a:defRPr sz="2030" b="1" kern="1200">
          <a:solidFill>
            <a:schemeClr val="tx1"/>
          </a:solidFill>
          <a:latin typeface="+mn-lt"/>
          <a:ea typeface="+mn-ea"/>
          <a:cs typeface="+mn-cs"/>
        </a:defRPr>
      </a:lvl5pPr>
      <a:lvl6pPr marL="216000" indent="-216000" algn="l" defTabSz="1219139" rtl="0" eaLnBrk="1" latinLnBrk="0" hangingPunct="1">
        <a:lnSpc>
          <a:spcPct val="107000"/>
        </a:lnSpc>
        <a:spcBef>
          <a:spcPts val="0"/>
        </a:spcBef>
        <a:buFont typeface="Arial" panose="020B0604020202020204" pitchFamily="34" charset="0"/>
        <a:buChar char="•"/>
        <a:defRPr sz="2030" kern="1200">
          <a:solidFill>
            <a:schemeClr val="tx1"/>
          </a:solidFill>
          <a:latin typeface="+mn-lt"/>
          <a:ea typeface="+mn-ea"/>
          <a:cs typeface="+mn-cs"/>
        </a:defRPr>
      </a:lvl6pPr>
      <a:lvl7pPr marL="432000" indent="-216000" algn="l" defTabSz="1219139" rtl="0" eaLnBrk="1" latinLnBrk="0" hangingPunct="1">
        <a:lnSpc>
          <a:spcPct val="107000"/>
        </a:lnSpc>
        <a:spcBef>
          <a:spcPts val="0"/>
        </a:spcBef>
        <a:buFont typeface="Cera PRO" panose="00000500000000000000" pitchFamily="50" charset="0"/>
        <a:buChar char="-"/>
        <a:defRPr sz="2030" kern="1200">
          <a:solidFill>
            <a:schemeClr val="tx1"/>
          </a:solidFill>
          <a:latin typeface="+mn-lt"/>
          <a:ea typeface="+mn-ea"/>
          <a:cs typeface="+mn-cs"/>
        </a:defRPr>
      </a:lvl7pPr>
      <a:lvl8pPr marL="648000" indent="-216000" algn="l" defTabSz="1219139" rtl="0" eaLnBrk="1" latinLnBrk="0" hangingPunct="1">
        <a:lnSpc>
          <a:spcPct val="107000"/>
        </a:lnSpc>
        <a:spcBef>
          <a:spcPts val="0"/>
        </a:spcBef>
        <a:buSzPct val="80000"/>
        <a:buFont typeface="Cera PRO" panose="00000500000000000000" pitchFamily="50" charset="0"/>
        <a:buChar char="▪"/>
        <a:defRPr sz="2030" kern="1200">
          <a:solidFill>
            <a:schemeClr val="tx1"/>
          </a:solidFill>
          <a:latin typeface="+mn-lt"/>
          <a:ea typeface="+mn-ea"/>
          <a:cs typeface="+mn-cs"/>
        </a:defRPr>
      </a:lvl8pPr>
      <a:lvl9pPr marL="0" indent="0" algn="l" defTabSz="1219139" rtl="0" eaLnBrk="1" latinLnBrk="0" hangingPunct="1">
        <a:lnSpc>
          <a:spcPct val="107000"/>
        </a:lnSpc>
        <a:spcBef>
          <a:spcPts val="0"/>
        </a:spcBef>
        <a:buClr>
          <a:schemeClr val="tx1"/>
        </a:buClr>
        <a:buSzPct val="25000"/>
        <a:buFont typeface="Plus Jakarta Sans" pitchFamily="2" charset="0"/>
        <a:buChar char="′"/>
        <a:defRPr sz="2030" kern="1200">
          <a:solidFill>
            <a:schemeClr val="tx1"/>
          </a:solidFill>
          <a:latin typeface="+mn-lt"/>
          <a:ea typeface="+mn-ea"/>
          <a:cs typeface="+mn-cs"/>
        </a:defRPr>
      </a:lvl9pPr>
    </p:bodyStyle>
    <p:otherStyle>
      <a:defPPr>
        <a:defRPr lang="en-US"/>
      </a:defPPr>
      <a:lvl1pPr marL="0" algn="l" defTabSz="1219139" rtl="0" eaLnBrk="1" latinLnBrk="0" hangingPunct="1">
        <a:defRPr sz="2400" kern="1200">
          <a:solidFill>
            <a:schemeClr val="tx1"/>
          </a:solidFill>
          <a:latin typeface="+mn-lt"/>
          <a:ea typeface="+mn-ea"/>
          <a:cs typeface="+mn-cs"/>
        </a:defRPr>
      </a:lvl1pPr>
      <a:lvl2pPr marL="609570" algn="l" defTabSz="1219139" rtl="0" eaLnBrk="1" latinLnBrk="0" hangingPunct="1">
        <a:defRPr sz="2400" kern="1200">
          <a:solidFill>
            <a:schemeClr val="tx1"/>
          </a:solidFill>
          <a:latin typeface="+mn-lt"/>
          <a:ea typeface="+mn-ea"/>
          <a:cs typeface="+mn-cs"/>
        </a:defRPr>
      </a:lvl2pPr>
      <a:lvl3pPr marL="1219139" algn="l" defTabSz="1219139" rtl="0" eaLnBrk="1" latinLnBrk="0" hangingPunct="1">
        <a:defRPr sz="2400" kern="1200">
          <a:solidFill>
            <a:schemeClr val="tx1"/>
          </a:solidFill>
          <a:latin typeface="+mn-lt"/>
          <a:ea typeface="+mn-ea"/>
          <a:cs typeface="+mn-cs"/>
        </a:defRPr>
      </a:lvl3pPr>
      <a:lvl4pPr marL="1828709" algn="l" defTabSz="1219139" rtl="0" eaLnBrk="1" latinLnBrk="0" hangingPunct="1">
        <a:defRPr sz="2400" kern="1200">
          <a:solidFill>
            <a:schemeClr val="tx1"/>
          </a:solidFill>
          <a:latin typeface="+mn-lt"/>
          <a:ea typeface="+mn-ea"/>
          <a:cs typeface="+mn-cs"/>
        </a:defRPr>
      </a:lvl4pPr>
      <a:lvl5pPr marL="2438278" algn="l" defTabSz="1219139" rtl="0" eaLnBrk="1" latinLnBrk="0" hangingPunct="1">
        <a:defRPr sz="2400" kern="1200">
          <a:solidFill>
            <a:schemeClr val="tx1"/>
          </a:solidFill>
          <a:latin typeface="+mn-lt"/>
          <a:ea typeface="+mn-ea"/>
          <a:cs typeface="+mn-cs"/>
        </a:defRPr>
      </a:lvl5pPr>
      <a:lvl6pPr marL="3047848" algn="l" defTabSz="1219139" rtl="0" eaLnBrk="1" latinLnBrk="0" hangingPunct="1">
        <a:defRPr sz="2400" kern="1200">
          <a:solidFill>
            <a:schemeClr val="tx1"/>
          </a:solidFill>
          <a:latin typeface="+mn-lt"/>
          <a:ea typeface="+mn-ea"/>
          <a:cs typeface="+mn-cs"/>
        </a:defRPr>
      </a:lvl6pPr>
      <a:lvl7pPr marL="3657417" algn="l" defTabSz="1219139" rtl="0" eaLnBrk="1" latinLnBrk="0" hangingPunct="1">
        <a:defRPr sz="2400" kern="1200">
          <a:solidFill>
            <a:schemeClr val="tx1"/>
          </a:solidFill>
          <a:latin typeface="+mn-lt"/>
          <a:ea typeface="+mn-ea"/>
          <a:cs typeface="+mn-cs"/>
        </a:defRPr>
      </a:lvl7pPr>
      <a:lvl8pPr marL="4266987" algn="l" defTabSz="1219139" rtl="0" eaLnBrk="1" latinLnBrk="0" hangingPunct="1">
        <a:defRPr sz="2400" kern="1200">
          <a:solidFill>
            <a:schemeClr val="tx1"/>
          </a:solidFill>
          <a:latin typeface="+mn-lt"/>
          <a:ea typeface="+mn-ea"/>
          <a:cs typeface="+mn-cs"/>
        </a:defRPr>
      </a:lvl8pPr>
      <a:lvl9pPr marL="4876557" algn="l" defTabSz="1219139"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7526357"/>
      </p:ext>
    </p:extLst>
  </p:cSld>
  <p:clrMap bg1="lt1" tx1="dk1" bg2="lt2" tx2="dk2" accent1="accent1" accent2="accent2" accent3="accent3" accent4="accent4" accent5="accent5" accent6="accent6" hlink="hlink" folHlink="folHlink"/>
  <p:sldLayoutIdLst>
    <p:sldLayoutId id="2147483747" r:id="rId1"/>
  </p:sldLayoutIdLst>
  <p:hf hdr="0"/>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360000" indent="-360000" algn="l"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mn-lt"/>
          <a:ea typeface="+mn-ea"/>
          <a:cs typeface="+mn-cs"/>
        </a:defRPr>
      </a:lvl1pPr>
      <a:lvl2pPr marL="720000" indent="-360000" algn="l" defTabSz="914400" rtl="0" eaLnBrk="1" latinLnBrk="0" hangingPunct="1">
        <a:lnSpc>
          <a:spcPct val="100000"/>
        </a:lnSpc>
        <a:spcBef>
          <a:spcPts val="0"/>
        </a:spcBef>
        <a:buFont typeface="Calibri" panose="020F0502020204030204" pitchFamily="34" charset="0"/>
        <a:buChar char="-"/>
        <a:defRPr sz="1800" kern="1200">
          <a:solidFill>
            <a:schemeClr val="tx1"/>
          </a:solidFill>
          <a:latin typeface="+mn-lt"/>
          <a:ea typeface="+mn-ea"/>
          <a:cs typeface="+mn-cs"/>
        </a:defRPr>
      </a:lvl2pPr>
      <a:lvl3pPr marL="1080000" indent="-360000" algn="l" defTabSz="914400" rtl="0" eaLnBrk="1" latinLnBrk="0" hangingPunct="1">
        <a:lnSpc>
          <a:spcPct val="100000"/>
        </a:lnSpc>
        <a:spcBef>
          <a:spcPts val="0"/>
        </a:spcBef>
        <a:buFont typeface="Calibri" panose="020F0502020204030204" pitchFamily="34" charset="0"/>
        <a:buChar char="›"/>
        <a:defRPr sz="1800" kern="1200">
          <a:solidFill>
            <a:schemeClr val="tx1"/>
          </a:solidFill>
          <a:latin typeface="+mn-lt"/>
          <a:ea typeface="+mn-ea"/>
          <a:cs typeface="+mn-cs"/>
        </a:defRPr>
      </a:lvl3pPr>
      <a:lvl4pPr marL="0" indent="0" algn="l" defTabSz="914400" rtl="0" eaLnBrk="1" latinLnBrk="0" hangingPunct="1">
        <a:lnSpc>
          <a:spcPct val="100000"/>
        </a:lnSpc>
        <a:spcBef>
          <a:spcPts val="0"/>
        </a:spcBef>
        <a:buClr>
          <a:schemeClr val="bg1"/>
        </a:buClr>
        <a:buSzPct val="25000"/>
        <a:buFont typeface="Calibri" panose="020F0502020204030204" pitchFamily="34" charset="0"/>
        <a:buChar char="'"/>
        <a:defRPr sz="1800" kern="1200">
          <a:solidFill>
            <a:schemeClr val="tx1"/>
          </a:solidFill>
          <a:latin typeface="+mn-lt"/>
          <a:ea typeface="+mn-ea"/>
          <a:cs typeface="+mn-cs"/>
        </a:defRPr>
      </a:lvl4pPr>
      <a:lvl5pPr marL="0" indent="0" algn="l" defTabSz="914400" rtl="0" eaLnBrk="1" latinLnBrk="0" hangingPunct="1">
        <a:lnSpc>
          <a:spcPct val="100000"/>
        </a:lnSpc>
        <a:spcBef>
          <a:spcPts val="0"/>
        </a:spcBef>
        <a:buClr>
          <a:schemeClr val="bg1"/>
        </a:buClr>
        <a:buSzPct val="25000"/>
        <a:buFont typeface="Calibri" panose="020F0502020204030204" pitchFamily="34" charset="0"/>
        <a:buChar char="'"/>
        <a:defRPr sz="1800" b="0" kern="1200">
          <a:solidFill>
            <a:schemeClr val="tx2"/>
          </a:solidFill>
          <a:latin typeface="+mn-lt"/>
          <a:ea typeface="+mn-ea"/>
          <a:cs typeface="+mn-cs"/>
        </a:defRPr>
      </a:lvl5pPr>
      <a:lvl6pPr marL="360000" indent="-360000" algn="l"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mn-lt"/>
          <a:ea typeface="+mn-ea"/>
          <a:cs typeface="+mn-cs"/>
        </a:defRPr>
      </a:lvl6pPr>
      <a:lvl7pPr marL="720000" indent="-360000" algn="l" defTabSz="914400" rtl="0" eaLnBrk="1" latinLnBrk="0" hangingPunct="1">
        <a:lnSpc>
          <a:spcPct val="100000"/>
        </a:lnSpc>
        <a:spcBef>
          <a:spcPts val="0"/>
        </a:spcBef>
        <a:buFont typeface="Calibri" panose="020F0502020204030204" pitchFamily="34" charset="0"/>
        <a:buChar char="-"/>
        <a:defRPr sz="1800" kern="1200">
          <a:solidFill>
            <a:schemeClr val="tx1"/>
          </a:solidFill>
          <a:latin typeface="+mn-lt"/>
          <a:ea typeface="+mn-ea"/>
          <a:cs typeface="+mn-cs"/>
        </a:defRPr>
      </a:lvl7pPr>
      <a:lvl8pPr marL="1080000" indent="-360000" algn="l" defTabSz="914400" rtl="0" eaLnBrk="1" latinLnBrk="0" hangingPunct="1">
        <a:lnSpc>
          <a:spcPct val="100000"/>
        </a:lnSpc>
        <a:spcBef>
          <a:spcPts val="0"/>
        </a:spcBef>
        <a:buFont typeface="Calibri" panose="020F0502020204030204" pitchFamily="34" charset="0"/>
        <a:buChar char="›"/>
        <a:defRPr sz="1800" kern="1200">
          <a:solidFill>
            <a:schemeClr val="tx1"/>
          </a:solidFill>
          <a:latin typeface="+mn-lt"/>
          <a:ea typeface="+mn-ea"/>
          <a:cs typeface="+mn-cs"/>
        </a:defRPr>
      </a:lvl8pPr>
      <a:lvl9pPr marL="0" indent="0" algn="l" defTabSz="914400" rtl="0" eaLnBrk="1" latinLnBrk="0" hangingPunct="1">
        <a:lnSpc>
          <a:spcPct val="100000"/>
        </a:lnSpc>
        <a:spcBef>
          <a:spcPts val="0"/>
        </a:spcBef>
        <a:buClr>
          <a:schemeClr val="bg1"/>
        </a:buClr>
        <a:buSzPct val="25000"/>
        <a:buFont typeface="Calibri" panose="020F050202020403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3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5ECDEE-D81F-DE04-0DB2-6AEDFBF95E44}"/>
              </a:ext>
            </a:extLst>
          </p:cNvPr>
          <p:cNvSpPr>
            <a:spLocks noGrp="1"/>
          </p:cNvSpPr>
          <p:nvPr>
            <p:ph type="ctrTitle"/>
          </p:nvPr>
        </p:nvSpPr>
        <p:spPr/>
        <p:txBody>
          <a:bodyPr>
            <a:normAutofit fontScale="90000"/>
          </a:bodyPr>
          <a:lstStyle/>
          <a:p>
            <a:r>
              <a:rPr lang="nl-NL" dirty="0"/>
              <a:t>Webdevelopment – Functions</a:t>
            </a:r>
          </a:p>
        </p:txBody>
      </p:sp>
    </p:spTree>
    <p:extLst>
      <p:ext uri="{BB962C8B-B14F-4D97-AF65-F5344CB8AC3E}">
        <p14:creationId xmlns:p14="http://schemas.microsoft.com/office/powerpoint/2010/main" val="1691343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D92058-47DB-7A45-FF55-7B9F3438E92C}"/>
              </a:ext>
            </a:extLst>
          </p:cNvPr>
          <p:cNvSpPr>
            <a:spLocks noGrp="1"/>
          </p:cNvSpPr>
          <p:nvPr>
            <p:ph type="title"/>
          </p:nvPr>
        </p:nvSpPr>
        <p:spPr/>
        <p:txBody>
          <a:bodyPr>
            <a:normAutofit fontScale="90000"/>
          </a:bodyPr>
          <a:lstStyle/>
          <a:p>
            <a:r>
              <a:rPr lang="en-US" dirty="0"/>
              <a:t>Functions – Return vs Echo</a:t>
            </a:r>
            <a:endParaRPr lang="nl-NL" dirty="0"/>
          </a:p>
        </p:txBody>
      </p:sp>
      <p:sp>
        <p:nvSpPr>
          <p:cNvPr id="3" name="Tijdelijke aanduiding voor inhoud 2">
            <a:extLst>
              <a:ext uri="{FF2B5EF4-FFF2-40B4-BE49-F238E27FC236}">
                <a16:creationId xmlns:a16="http://schemas.microsoft.com/office/drawing/2014/main" id="{EF0BDEA5-5543-736E-B0CA-0DCD2A1ACA4B}"/>
              </a:ext>
            </a:extLst>
          </p:cNvPr>
          <p:cNvSpPr>
            <a:spLocks noGrp="1"/>
          </p:cNvSpPr>
          <p:nvPr>
            <p:ph type="body" sz="quarter" idx="11"/>
          </p:nvPr>
        </p:nvSpPr>
        <p:spPr/>
        <p:txBody>
          <a:bodyPr/>
          <a:lstStyle/>
          <a:p>
            <a:pPr>
              <a:buFont typeface="Wingdings" panose="05000000000000000000" pitchFamily="2" charset="2"/>
              <a:buChar char="Ø"/>
            </a:pPr>
            <a:r>
              <a:rPr lang="en-US" dirty="0"/>
              <a:t>Return</a:t>
            </a:r>
          </a:p>
          <a:p>
            <a:pPr>
              <a:buFont typeface="Wingdings" panose="05000000000000000000" pitchFamily="2" charset="2"/>
              <a:buChar char="Ø"/>
            </a:pPr>
            <a:endParaRPr lang="en-US" dirty="0"/>
          </a:p>
          <a:p>
            <a:pPr>
              <a:buFont typeface="Wingdings" panose="05000000000000000000" pitchFamily="2" charset="2"/>
              <a:buChar char="Ø"/>
            </a:pPr>
            <a:r>
              <a:rPr lang="en-US" dirty="0"/>
              <a:t>Returns the result to the code itself. In the background, as it were.
Return can pass the result to another function (linking functions).
(Within a function) Aborts the function. Code after a return will not be executed.</a:t>
            </a:r>
          </a:p>
          <a:p>
            <a:pPr marL="0" indent="0">
              <a:buNone/>
            </a:pPr>
            <a:endParaRPr lang="en-US" dirty="0"/>
          </a:p>
        </p:txBody>
      </p:sp>
      <p:sp>
        <p:nvSpPr>
          <p:cNvPr id="4" name="Tijdelijke aanduiding voor inhoud 3">
            <a:extLst>
              <a:ext uri="{FF2B5EF4-FFF2-40B4-BE49-F238E27FC236}">
                <a16:creationId xmlns:a16="http://schemas.microsoft.com/office/drawing/2014/main" id="{F382A3A2-04C4-13C2-1DFD-DC41DF5A7D22}"/>
              </a:ext>
            </a:extLst>
          </p:cNvPr>
          <p:cNvSpPr>
            <a:spLocks noGrp="1"/>
          </p:cNvSpPr>
          <p:nvPr>
            <p:ph type="body" sz="quarter" idx="12"/>
          </p:nvPr>
        </p:nvSpPr>
        <p:spPr>
          <a:xfrm>
            <a:off x="8883793" y="5145827"/>
            <a:ext cx="3171600" cy="1602000"/>
          </a:xfrm>
        </p:spPr>
        <p:txBody>
          <a:bodyPr/>
          <a:lstStyle/>
          <a:p>
            <a:r>
              <a:rPr lang="en-US" dirty="0"/>
              <a:t>Echo</a:t>
            </a:r>
            <a:endParaRPr lang="nl-NL" dirty="0"/>
          </a:p>
        </p:txBody>
      </p:sp>
      <p:sp>
        <p:nvSpPr>
          <p:cNvPr id="5" name="Text Placeholder 4">
            <a:extLst>
              <a:ext uri="{FF2B5EF4-FFF2-40B4-BE49-F238E27FC236}">
                <a16:creationId xmlns:a16="http://schemas.microsoft.com/office/drawing/2014/main" id="{43BB52DF-6E9A-47DD-1E6C-09BA48CC22DD}"/>
              </a:ext>
            </a:extLst>
          </p:cNvPr>
          <p:cNvSpPr>
            <a:spLocks noGrp="1"/>
          </p:cNvSpPr>
          <p:nvPr>
            <p:ph type="body" sz="quarter" idx="13"/>
          </p:nvPr>
        </p:nvSpPr>
        <p:spPr/>
        <p:txBody>
          <a:bodyPr/>
          <a:lstStyle/>
          <a:p>
            <a:endParaRPr lang="en-NL"/>
          </a:p>
        </p:txBody>
      </p:sp>
      <p:sp>
        <p:nvSpPr>
          <p:cNvPr id="7" name="Tijdelijke aanduiding voor inhoud 2">
            <a:extLst>
              <a:ext uri="{FF2B5EF4-FFF2-40B4-BE49-F238E27FC236}">
                <a16:creationId xmlns:a16="http://schemas.microsoft.com/office/drawing/2014/main" id="{E3290E23-0E7F-DB05-19D2-94C5EDCA1A37}"/>
              </a:ext>
            </a:extLst>
          </p:cNvPr>
          <p:cNvSpPr txBox="1">
            <a:spLocks/>
          </p:cNvSpPr>
          <p:nvPr/>
        </p:nvSpPr>
        <p:spPr>
          <a:xfrm>
            <a:off x="6096000" y="2160394"/>
            <a:ext cx="4944000" cy="4160015"/>
          </a:xfrm>
          <a:prstGeom prst="rect">
            <a:avLst/>
          </a:prstGeom>
        </p:spPr>
        <p:txBody>
          <a:bodyPr vert="horz" lIns="0" tIns="0" rIns="0" bIns="0" rtlCol="0">
            <a:noAutofit/>
          </a:bodyPr>
          <a:lstStyle>
            <a:lvl1pPr marL="216000" indent="-216000" algn="l" defTabSz="1219139" rtl="0" eaLnBrk="1" latinLnBrk="0" hangingPunct="1">
              <a:lnSpc>
                <a:spcPct val="107000"/>
              </a:lnSpc>
              <a:spcBef>
                <a:spcPts val="0"/>
              </a:spcBef>
              <a:buFont typeface="Arial" panose="020B0604020202020204" pitchFamily="34" charset="0"/>
              <a:buChar char="•"/>
              <a:defRPr sz="2030" kern="1200">
                <a:solidFill>
                  <a:schemeClr val="tx1"/>
                </a:solidFill>
                <a:latin typeface="+mn-lt"/>
                <a:ea typeface="+mn-ea"/>
                <a:cs typeface="+mn-cs"/>
              </a:defRPr>
            </a:lvl1pPr>
            <a:lvl2pPr marL="432000" indent="-216000" algn="l" defTabSz="1219139" rtl="0" eaLnBrk="1" latinLnBrk="0" hangingPunct="1">
              <a:lnSpc>
                <a:spcPct val="107000"/>
              </a:lnSpc>
              <a:spcBef>
                <a:spcPts val="0"/>
              </a:spcBef>
              <a:buFont typeface="Cera PRO" panose="00000500000000000000" pitchFamily="50" charset="0"/>
              <a:buChar char="-"/>
              <a:defRPr sz="2030" kern="1200">
                <a:solidFill>
                  <a:schemeClr val="tx1"/>
                </a:solidFill>
                <a:latin typeface="+mn-lt"/>
                <a:ea typeface="+mn-ea"/>
                <a:cs typeface="+mn-cs"/>
              </a:defRPr>
            </a:lvl2pPr>
            <a:lvl3pPr marL="648000" indent="-216000" algn="l" defTabSz="1219139" rtl="0" eaLnBrk="1" latinLnBrk="0" hangingPunct="1">
              <a:lnSpc>
                <a:spcPct val="107000"/>
              </a:lnSpc>
              <a:spcBef>
                <a:spcPts val="0"/>
              </a:spcBef>
              <a:buSzPct val="80000"/>
              <a:buFont typeface="Wingdings" panose="05000000000000000000" pitchFamily="2" charset="2"/>
              <a:buChar char="§"/>
              <a:defRPr sz="2030" kern="1200">
                <a:solidFill>
                  <a:schemeClr val="tx1"/>
                </a:solidFill>
                <a:latin typeface="+mn-lt"/>
                <a:ea typeface="+mn-ea"/>
                <a:cs typeface="+mn-cs"/>
              </a:defRPr>
            </a:lvl3pPr>
            <a:lvl4pPr marL="0" indent="0" algn="l" defTabSz="1219139" rtl="0" eaLnBrk="1" latinLnBrk="0" hangingPunct="1">
              <a:lnSpc>
                <a:spcPct val="107000"/>
              </a:lnSpc>
              <a:spcBef>
                <a:spcPts val="0"/>
              </a:spcBef>
              <a:buClr>
                <a:schemeClr val="bg1"/>
              </a:buClr>
              <a:buSzPct val="25000"/>
              <a:buFont typeface="Plus Jakarta Sans" pitchFamily="2" charset="0"/>
              <a:buChar char="′"/>
              <a:defRPr sz="2030" kern="1200">
                <a:solidFill>
                  <a:schemeClr val="tx1"/>
                </a:solidFill>
                <a:latin typeface="+mn-lt"/>
                <a:ea typeface="+mn-ea"/>
                <a:cs typeface="+mn-cs"/>
              </a:defRPr>
            </a:lvl4pPr>
            <a:lvl5pPr marL="0" indent="0" algn="l" defTabSz="1219139" rtl="0" eaLnBrk="1" latinLnBrk="0" hangingPunct="1">
              <a:lnSpc>
                <a:spcPct val="107000"/>
              </a:lnSpc>
              <a:spcBef>
                <a:spcPts val="0"/>
              </a:spcBef>
              <a:buClr>
                <a:schemeClr val="bg1"/>
              </a:buClr>
              <a:buSzPct val="25000"/>
              <a:buFont typeface="Plus Jakarta Sans" pitchFamily="2" charset="0"/>
              <a:buChar char="′"/>
              <a:defRPr sz="2030" b="1" kern="1200">
                <a:solidFill>
                  <a:schemeClr val="tx1"/>
                </a:solidFill>
                <a:latin typeface="+mn-lt"/>
                <a:ea typeface="+mn-ea"/>
                <a:cs typeface="+mn-cs"/>
              </a:defRPr>
            </a:lvl5pPr>
            <a:lvl6pPr marL="216000" indent="-216000" algn="l" defTabSz="1219139" rtl="0" eaLnBrk="1" latinLnBrk="0" hangingPunct="1">
              <a:lnSpc>
                <a:spcPct val="107000"/>
              </a:lnSpc>
              <a:spcBef>
                <a:spcPts val="0"/>
              </a:spcBef>
              <a:buFont typeface="Arial" panose="020B0604020202020204" pitchFamily="34" charset="0"/>
              <a:buChar char="•"/>
              <a:defRPr sz="2030" kern="1200">
                <a:solidFill>
                  <a:schemeClr val="tx1"/>
                </a:solidFill>
                <a:latin typeface="+mn-lt"/>
                <a:ea typeface="+mn-ea"/>
                <a:cs typeface="+mn-cs"/>
              </a:defRPr>
            </a:lvl6pPr>
            <a:lvl7pPr marL="432000" indent="-216000" algn="l" defTabSz="1219139" rtl="0" eaLnBrk="1" latinLnBrk="0" hangingPunct="1">
              <a:lnSpc>
                <a:spcPct val="107000"/>
              </a:lnSpc>
              <a:spcBef>
                <a:spcPts val="0"/>
              </a:spcBef>
              <a:buFont typeface="Cera PRO" panose="00000500000000000000" pitchFamily="50" charset="0"/>
              <a:buChar char="-"/>
              <a:defRPr sz="2030" kern="1200">
                <a:solidFill>
                  <a:schemeClr val="tx1"/>
                </a:solidFill>
                <a:latin typeface="+mn-lt"/>
                <a:ea typeface="+mn-ea"/>
                <a:cs typeface="+mn-cs"/>
              </a:defRPr>
            </a:lvl7pPr>
            <a:lvl8pPr marL="648000" indent="-216000" algn="l" defTabSz="1219139" rtl="0" eaLnBrk="1" latinLnBrk="0" hangingPunct="1">
              <a:lnSpc>
                <a:spcPct val="107000"/>
              </a:lnSpc>
              <a:spcBef>
                <a:spcPts val="0"/>
              </a:spcBef>
              <a:buSzPct val="80000"/>
              <a:buFont typeface="Cera PRO" panose="00000500000000000000" pitchFamily="50" charset="0"/>
              <a:buChar char="▪"/>
              <a:defRPr sz="2030" kern="1200">
                <a:solidFill>
                  <a:schemeClr val="tx1"/>
                </a:solidFill>
                <a:latin typeface="+mn-lt"/>
                <a:ea typeface="+mn-ea"/>
                <a:cs typeface="+mn-cs"/>
              </a:defRPr>
            </a:lvl8pPr>
            <a:lvl9pPr marL="0" indent="0" algn="l" defTabSz="1219139" rtl="0" eaLnBrk="1" latinLnBrk="0" hangingPunct="1">
              <a:lnSpc>
                <a:spcPct val="107000"/>
              </a:lnSpc>
              <a:spcBef>
                <a:spcPts val="0"/>
              </a:spcBef>
              <a:buClr>
                <a:schemeClr val="tx1"/>
              </a:buClr>
              <a:buSzPct val="25000"/>
              <a:buFont typeface="Plus Jakarta Sans" pitchFamily="2" charset="0"/>
              <a:buChar char="′"/>
              <a:defRPr sz="2030" kern="1200">
                <a:solidFill>
                  <a:schemeClr val="tx1"/>
                </a:solidFill>
                <a:latin typeface="+mn-lt"/>
                <a:ea typeface="+mn-ea"/>
                <a:cs typeface="+mn-cs"/>
              </a:defRPr>
            </a:lvl9pPr>
          </a:lstStyle>
          <a:p>
            <a:pPr>
              <a:buFont typeface="Wingdings" panose="05000000000000000000" pitchFamily="2" charset="2"/>
              <a:buChar char="Ø"/>
            </a:pPr>
            <a:r>
              <a:rPr lang="en-US" dirty="0"/>
              <a:t>Echo</a:t>
            </a:r>
          </a:p>
          <a:p>
            <a:pPr>
              <a:buFont typeface="Wingdings" panose="05000000000000000000" pitchFamily="2" charset="2"/>
              <a:buChar char="Ø"/>
            </a:pPr>
            <a:endParaRPr lang="en-US" dirty="0"/>
          </a:p>
          <a:p>
            <a:pPr>
              <a:buFont typeface="Wingdings" panose="05000000000000000000" pitchFamily="2" charset="2"/>
              <a:buChar char="Ø"/>
            </a:pPr>
            <a:r>
              <a:rPr lang="en-US" dirty="0"/>
              <a:t>Show echo content on the screen.</a:t>
            </a:r>
          </a:p>
          <a:p>
            <a:pPr>
              <a:buFont typeface="Wingdings" panose="05000000000000000000" pitchFamily="2" charset="2"/>
              <a:buChar char="Ø"/>
            </a:pPr>
            <a:endParaRPr lang="en-US" dirty="0"/>
          </a:p>
          <a:p>
            <a:pPr>
              <a:buFont typeface="Wingdings" panose="05000000000000000000" pitchFamily="2" charset="2"/>
              <a:buChar char="Ø"/>
            </a:pPr>
            <a:r>
              <a:rPr lang="en-US" dirty="0"/>
              <a:t>The result of echo cannot be 'passed on' to other functions.</a:t>
            </a:r>
          </a:p>
          <a:p>
            <a:pPr>
              <a:buFont typeface="Wingdings" panose="05000000000000000000" pitchFamily="2" charset="2"/>
              <a:buChar char="Ø"/>
            </a:pPr>
            <a:endParaRPr lang="en-US" dirty="0"/>
          </a:p>
          <a:p>
            <a:pPr>
              <a:buFont typeface="Wingdings" panose="05000000000000000000" pitchFamily="2" charset="2"/>
              <a:buChar char="Ø"/>
            </a:pPr>
            <a:r>
              <a:rPr lang="en-US" dirty="0"/>
              <a:t>(Within a function) will not stop the function.</a:t>
            </a:r>
            <a:endParaRPr lang="nl-NL" dirty="0"/>
          </a:p>
          <a:p>
            <a:pPr lvl="1"/>
            <a:endParaRPr lang="nl-NL" dirty="0"/>
          </a:p>
        </p:txBody>
      </p:sp>
    </p:spTree>
    <p:extLst>
      <p:ext uri="{BB962C8B-B14F-4D97-AF65-F5344CB8AC3E}">
        <p14:creationId xmlns:p14="http://schemas.microsoft.com/office/powerpoint/2010/main" val="3536312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D92058-47DB-7A45-FF55-7B9F3438E92C}"/>
              </a:ext>
            </a:extLst>
          </p:cNvPr>
          <p:cNvSpPr>
            <a:spLocks noGrp="1"/>
          </p:cNvSpPr>
          <p:nvPr>
            <p:ph type="title"/>
          </p:nvPr>
        </p:nvSpPr>
        <p:spPr/>
        <p:txBody>
          <a:bodyPr>
            <a:normAutofit fontScale="90000"/>
          </a:bodyPr>
          <a:lstStyle/>
          <a:p>
            <a:r>
              <a:rPr lang="en-US" dirty="0"/>
              <a:t>Functions – Return vs Echo</a:t>
            </a:r>
            <a:endParaRPr lang="nl-NL" dirty="0"/>
          </a:p>
        </p:txBody>
      </p:sp>
      <p:sp>
        <p:nvSpPr>
          <p:cNvPr id="3" name="Text Placeholder 2">
            <a:extLst>
              <a:ext uri="{FF2B5EF4-FFF2-40B4-BE49-F238E27FC236}">
                <a16:creationId xmlns:a16="http://schemas.microsoft.com/office/drawing/2014/main" id="{1B98AF67-22C2-EC2E-656F-0BEF63CEB8C1}"/>
              </a:ext>
            </a:extLst>
          </p:cNvPr>
          <p:cNvSpPr>
            <a:spLocks noGrp="1"/>
          </p:cNvSpPr>
          <p:nvPr>
            <p:ph type="body" sz="quarter" idx="12"/>
          </p:nvPr>
        </p:nvSpPr>
        <p:spPr>
          <a:xfrm>
            <a:off x="8883793" y="5111900"/>
            <a:ext cx="3171600" cy="1602000"/>
          </a:xfrm>
        </p:spPr>
        <p:txBody>
          <a:bodyPr/>
          <a:lstStyle/>
          <a:p>
            <a:endParaRPr lang="en-NL" dirty="0"/>
          </a:p>
        </p:txBody>
      </p:sp>
      <p:sp>
        <p:nvSpPr>
          <p:cNvPr id="4" name="Text Placeholder 3">
            <a:extLst>
              <a:ext uri="{FF2B5EF4-FFF2-40B4-BE49-F238E27FC236}">
                <a16:creationId xmlns:a16="http://schemas.microsoft.com/office/drawing/2014/main" id="{4BE0FEF0-26E4-DD49-0B7E-07E33C031E6B}"/>
              </a:ext>
            </a:extLst>
          </p:cNvPr>
          <p:cNvSpPr>
            <a:spLocks noGrp="1"/>
          </p:cNvSpPr>
          <p:nvPr>
            <p:ph type="body" sz="quarter" idx="13"/>
          </p:nvPr>
        </p:nvSpPr>
        <p:spPr/>
        <p:txBody>
          <a:bodyPr/>
          <a:lstStyle/>
          <a:p>
            <a:endParaRPr lang="en-NL"/>
          </a:p>
        </p:txBody>
      </p:sp>
      <p:sp>
        <p:nvSpPr>
          <p:cNvPr id="9" name="Rectangle 1">
            <a:extLst>
              <a:ext uri="{FF2B5EF4-FFF2-40B4-BE49-F238E27FC236}">
                <a16:creationId xmlns:a16="http://schemas.microsoft.com/office/drawing/2014/main" id="{714465D0-32AA-E5D2-CEBD-73CC03CF62EC}"/>
              </a:ext>
            </a:extLst>
          </p:cNvPr>
          <p:cNvSpPr>
            <a:spLocks noGrp="1" noChangeArrowheads="1"/>
          </p:cNvSpPr>
          <p:nvPr>
            <p:ph type="body" sz="quarter" idx="11"/>
          </p:nvPr>
        </p:nvSpPr>
        <p:spPr bwMode="auto">
          <a:xfrm>
            <a:off x="1152001" y="2004919"/>
            <a:ext cx="9320245" cy="47089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2000" b="0" i="0" u="none" strike="noStrike" cap="none" normalizeH="0" baseline="0" dirty="0" err="1">
                <a:ln>
                  <a:noFill/>
                </a:ln>
                <a:solidFill>
                  <a:srgbClr val="CC7832"/>
                </a:solidFill>
                <a:effectLst/>
                <a:latin typeface="JetBrains Mono"/>
              </a:rPr>
              <a:t>function</a:t>
            </a:r>
            <a:r>
              <a:rPr kumimoji="0" lang="nl-NL" altLang="nl-NL" sz="2000" b="0" i="0" u="none" strike="noStrike" cap="none" normalizeH="0" baseline="0" dirty="0">
                <a:ln>
                  <a:noFill/>
                </a:ln>
                <a:solidFill>
                  <a:srgbClr val="CC7832"/>
                </a:solidFill>
                <a:effectLst/>
                <a:latin typeface="JetBrains Mono"/>
              </a:rPr>
              <a:t> </a:t>
            </a:r>
            <a:r>
              <a:rPr kumimoji="0" lang="nl-NL" altLang="nl-NL" sz="2000" b="0" i="0" u="none" strike="noStrike" cap="none" normalizeH="0" baseline="0" dirty="0" err="1">
                <a:ln>
                  <a:noFill/>
                </a:ln>
                <a:solidFill>
                  <a:srgbClr val="FFC66D"/>
                </a:solidFill>
                <a:effectLst/>
                <a:latin typeface="JetBrains Mono"/>
              </a:rPr>
              <a:t>randomNumberReturn</a:t>
            </a:r>
            <a:r>
              <a:rPr kumimoji="0" lang="nl-NL" altLang="nl-NL" sz="2000" b="0" i="0" u="none" strike="noStrike" cap="none" normalizeH="0" baseline="0" dirty="0">
                <a:ln>
                  <a:noFill/>
                </a:ln>
                <a:solidFill>
                  <a:srgbClr val="A9B7C6"/>
                </a:solidFill>
                <a:effectLst/>
                <a:latin typeface="JetBrains Mono"/>
              </a:rPr>
              <a:t>(</a:t>
            </a:r>
            <a:r>
              <a:rPr kumimoji="0" lang="nl-NL" altLang="nl-NL" sz="2000" b="0" i="0" u="none" strike="noStrike" cap="none" normalizeH="0" baseline="0" dirty="0">
                <a:ln>
                  <a:noFill/>
                </a:ln>
                <a:solidFill>
                  <a:srgbClr val="9876AA"/>
                </a:solidFill>
                <a:effectLst/>
                <a:latin typeface="JetBrains Mono"/>
              </a:rPr>
              <a:t>$min</a:t>
            </a:r>
            <a:r>
              <a:rPr kumimoji="0" lang="nl-NL" altLang="nl-NL" sz="2000" b="0" i="0" u="none" strike="noStrike" cap="none" normalizeH="0" baseline="0" dirty="0">
                <a:ln>
                  <a:noFill/>
                </a:ln>
                <a:solidFill>
                  <a:srgbClr val="CC7832"/>
                </a:solidFill>
                <a:effectLst/>
                <a:latin typeface="JetBrains Mono"/>
              </a:rPr>
              <a:t>, </a:t>
            </a:r>
            <a:r>
              <a:rPr kumimoji="0" lang="nl-NL" altLang="nl-NL" sz="2000" b="0" i="0" u="none" strike="noStrike" cap="none" normalizeH="0" baseline="0" dirty="0">
                <a:ln>
                  <a:noFill/>
                </a:ln>
                <a:solidFill>
                  <a:srgbClr val="9876AA"/>
                </a:solidFill>
                <a:effectLst/>
                <a:latin typeface="JetBrains Mono"/>
              </a:rPr>
              <a:t>$max</a:t>
            </a:r>
            <a:r>
              <a:rPr kumimoji="0" lang="nl-NL" altLang="nl-NL" sz="2000" b="0" i="0" u="none" strike="noStrike" cap="none" normalizeH="0" baseline="0" dirty="0">
                <a:ln>
                  <a:noFill/>
                </a:ln>
                <a:solidFill>
                  <a:srgbClr val="A9B7C6"/>
                </a:solidFill>
                <a:effectLst/>
                <a:latin typeface="JetBrains Mono"/>
              </a:rPr>
              <a:t>){</a:t>
            </a:r>
            <a:br>
              <a:rPr kumimoji="0" lang="nl-NL" altLang="nl-NL" sz="2000" b="0" i="0" u="none" strike="noStrike" cap="none" normalizeH="0" baseline="0" dirty="0">
                <a:ln>
                  <a:noFill/>
                </a:ln>
                <a:solidFill>
                  <a:srgbClr val="A9B7C6"/>
                </a:solidFill>
                <a:effectLst/>
                <a:latin typeface="JetBrains Mono"/>
              </a:rPr>
            </a:br>
            <a:r>
              <a:rPr kumimoji="0" lang="nl-NL" altLang="nl-NL" sz="2000" b="0" i="0" u="none" strike="noStrike" cap="none" normalizeH="0" baseline="0" dirty="0">
                <a:ln>
                  <a:noFill/>
                </a:ln>
                <a:solidFill>
                  <a:srgbClr val="A9B7C6"/>
                </a:solidFill>
                <a:effectLst/>
                <a:latin typeface="JetBrains Mono"/>
              </a:rPr>
              <a:t>    </a:t>
            </a:r>
            <a:r>
              <a:rPr kumimoji="0" lang="nl-NL" altLang="nl-NL" sz="2000" b="0" i="0" u="none" strike="noStrike" cap="none" normalizeH="0" baseline="0" dirty="0">
                <a:ln>
                  <a:noFill/>
                </a:ln>
                <a:solidFill>
                  <a:srgbClr val="CC7832"/>
                </a:solidFill>
                <a:effectLst/>
                <a:latin typeface="JetBrains Mono"/>
              </a:rPr>
              <a:t>return </a:t>
            </a:r>
            <a:r>
              <a:rPr kumimoji="0" lang="nl-NL" altLang="nl-NL" sz="2000" b="0" i="0" u="none" strike="noStrike" cap="none" normalizeH="0" baseline="0" dirty="0" err="1">
                <a:ln>
                  <a:noFill/>
                </a:ln>
                <a:solidFill>
                  <a:srgbClr val="A9B7C6"/>
                </a:solidFill>
                <a:effectLst/>
                <a:latin typeface="JetBrains Mono"/>
              </a:rPr>
              <a:t>random_int</a:t>
            </a:r>
            <a:r>
              <a:rPr kumimoji="0" lang="nl-NL" altLang="nl-NL" sz="2000" b="0" i="0" u="none" strike="noStrike" cap="none" normalizeH="0" baseline="0" dirty="0">
                <a:ln>
                  <a:noFill/>
                </a:ln>
                <a:solidFill>
                  <a:srgbClr val="A9B7C6"/>
                </a:solidFill>
                <a:effectLst/>
                <a:latin typeface="JetBrains Mono"/>
              </a:rPr>
              <a:t>(</a:t>
            </a:r>
            <a:r>
              <a:rPr kumimoji="0" lang="nl-NL" altLang="nl-NL" sz="2000" b="0" i="0" u="none" strike="noStrike" cap="none" normalizeH="0" baseline="0" dirty="0">
                <a:ln>
                  <a:noFill/>
                </a:ln>
                <a:solidFill>
                  <a:srgbClr val="9876AA"/>
                </a:solidFill>
                <a:effectLst/>
                <a:latin typeface="JetBrains Mono"/>
              </a:rPr>
              <a:t>$min</a:t>
            </a:r>
            <a:r>
              <a:rPr kumimoji="0" lang="nl-NL" altLang="nl-NL" sz="2000" b="0" i="0" u="none" strike="noStrike" cap="none" normalizeH="0" baseline="0" dirty="0">
                <a:ln>
                  <a:noFill/>
                </a:ln>
                <a:solidFill>
                  <a:srgbClr val="CC7832"/>
                </a:solidFill>
                <a:effectLst/>
                <a:latin typeface="JetBrains Mono"/>
              </a:rPr>
              <a:t>, </a:t>
            </a:r>
            <a:r>
              <a:rPr kumimoji="0" lang="nl-NL" altLang="nl-NL" sz="2000" b="0" i="0" u="none" strike="noStrike" cap="none" normalizeH="0" baseline="0" dirty="0">
                <a:ln>
                  <a:noFill/>
                </a:ln>
                <a:solidFill>
                  <a:srgbClr val="9876AA"/>
                </a:solidFill>
                <a:effectLst/>
                <a:latin typeface="JetBrains Mono"/>
              </a:rPr>
              <a:t>$max</a:t>
            </a:r>
            <a:r>
              <a:rPr kumimoji="0" lang="nl-NL" altLang="nl-NL" sz="2000" b="0" i="0" u="none" strike="noStrike" cap="none" normalizeH="0" baseline="0" dirty="0">
                <a:ln>
                  <a:noFill/>
                </a:ln>
                <a:solidFill>
                  <a:srgbClr val="A9B7C6"/>
                </a:solidFill>
                <a:effectLst/>
                <a:latin typeface="JetBrains Mono"/>
              </a:rPr>
              <a:t>)</a:t>
            </a:r>
            <a:r>
              <a:rPr kumimoji="0" lang="nl-NL" altLang="nl-NL" sz="2000" b="0" i="0" u="none" strike="noStrike" cap="none" normalizeH="0" baseline="0" dirty="0">
                <a:ln>
                  <a:noFill/>
                </a:ln>
                <a:solidFill>
                  <a:srgbClr val="CC7832"/>
                </a:solidFill>
                <a:effectLst/>
                <a:latin typeface="JetBrains Mono"/>
              </a:rPr>
              <a:t>;</a:t>
            </a:r>
            <a:br>
              <a:rPr kumimoji="0" lang="nl-NL" altLang="nl-NL" sz="2000" b="0" i="0" u="none" strike="noStrike" cap="none" normalizeH="0" baseline="0" dirty="0">
                <a:ln>
                  <a:noFill/>
                </a:ln>
                <a:solidFill>
                  <a:srgbClr val="CC7832"/>
                </a:solidFill>
                <a:effectLst/>
                <a:latin typeface="JetBrains Mono"/>
              </a:rPr>
            </a:br>
            <a:br>
              <a:rPr kumimoji="0" lang="nl-NL" altLang="nl-NL" sz="2000" b="0" i="0" u="none" strike="noStrike" cap="none" normalizeH="0" baseline="0" dirty="0">
                <a:ln>
                  <a:noFill/>
                </a:ln>
                <a:solidFill>
                  <a:srgbClr val="CC7832"/>
                </a:solidFill>
                <a:effectLst/>
                <a:latin typeface="JetBrains Mono"/>
              </a:rPr>
            </a:br>
            <a:r>
              <a:rPr kumimoji="0" lang="nl-NL" altLang="nl-NL" sz="2000" b="0" i="0" u="none" strike="noStrike" cap="none" normalizeH="0" baseline="0" dirty="0">
                <a:ln>
                  <a:noFill/>
                </a:ln>
                <a:solidFill>
                  <a:srgbClr val="CC7832"/>
                </a:solidFill>
                <a:effectLst/>
                <a:latin typeface="JetBrains Mono"/>
              </a:rPr>
              <a:t>    </a:t>
            </a:r>
            <a:r>
              <a:rPr kumimoji="0" lang="nl-NL" altLang="nl-NL" sz="2000" b="0" i="0" u="none" strike="noStrike" cap="none" normalizeH="0" baseline="0" dirty="0">
                <a:ln>
                  <a:noFill/>
                </a:ln>
                <a:solidFill>
                  <a:srgbClr val="808080"/>
                </a:solidFill>
                <a:effectLst/>
                <a:latin typeface="JetBrains Mono"/>
              </a:rPr>
              <a:t>//The </a:t>
            </a:r>
            <a:r>
              <a:rPr kumimoji="0" lang="nl-NL" altLang="nl-NL" sz="2000" b="0" i="0" u="none" strike="noStrike" cap="none" normalizeH="0" baseline="0" dirty="0" err="1">
                <a:ln>
                  <a:noFill/>
                </a:ln>
                <a:solidFill>
                  <a:srgbClr val="808080"/>
                </a:solidFill>
                <a:effectLst/>
                <a:latin typeface="JetBrains Mono"/>
              </a:rPr>
              <a:t>following</a:t>
            </a:r>
            <a:r>
              <a:rPr kumimoji="0" lang="nl-NL" altLang="nl-NL" sz="2000" b="0" i="0" u="none" strike="noStrike" cap="none" normalizeH="0" baseline="0" dirty="0">
                <a:ln>
                  <a:noFill/>
                </a:ln>
                <a:solidFill>
                  <a:srgbClr val="808080"/>
                </a:solidFill>
                <a:effectLst/>
                <a:latin typeface="JetBrains Mono"/>
              </a:rPr>
              <a:t> line </a:t>
            </a:r>
            <a:r>
              <a:rPr kumimoji="0" lang="nl-NL" altLang="nl-NL" sz="2000" b="0" i="0" u="none" strike="noStrike" cap="none" normalizeH="0" baseline="0" dirty="0" err="1">
                <a:ln>
                  <a:noFill/>
                </a:ln>
                <a:solidFill>
                  <a:srgbClr val="808080"/>
                </a:solidFill>
                <a:effectLst/>
                <a:latin typeface="JetBrains Mono"/>
              </a:rPr>
              <a:t>will</a:t>
            </a:r>
            <a:r>
              <a:rPr kumimoji="0" lang="nl-NL" altLang="nl-NL" sz="2000" b="0" i="0" u="none" strike="noStrike" cap="none" normalizeH="0" baseline="0" dirty="0">
                <a:ln>
                  <a:noFill/>
                </a:ln>
                <a:solidFill>
                  <a:srgbClr val="808080"/>
                </a:solidFill>
                <a:effectLst/>
                <a:latin typeface="JetBrains Mono"/>
              </a:rPr>
              <a:t> </a:t>
            </a:r>
            <a:r>
              <a:rPr kumimoji="0" lang="nl-NL" altLang="nl-NL" sz="2000" b="0" i="0" u="none" strike="noStrike" cap="none" normalizeH="0" baseline="0" dirty="0" err="1">
                <a:ln>
                  <a:noFill/>
                </a:ln>
                <a:solidFill>
                  <a:srgbClr val="808080"/>
                </a:solidFill>
                <a:effectLst/>
                <a:latin typeface="JetBrains Mono"/>
              </a:rPr>
              <a:t>not</a:t>
            </a:r>
            <a:r>
              <a:rPr kumimoji="0" lang="nl-NL" altLang="nl-NL" sz="2000" b="0" i="0" u="none" strike="noStrike" cap="none" normalizeH="0" baseline="0" dirty="0">
                <a:ln>
                  <a:noFill/>
                </a:ln>
                <a:solidFill>
                  <a:srgbClr val="808080"/>
                </a:solidFill>
                <a:effectLst/>
                <a:latin typeface="JetBrains Mono"/>
              </a:rPr>
              <a:t> </a:t>
            </a:r>
            <a:r>
              <a:rPr kumimoji="0" lang="nl-NL" altLang="nl-NL" sz="2000" b="0" i="0" u="none" strike="noStrike" cap="none" normalizeH="0" baseline="0" dirty="0" err="1">
                <a:ln>
                  <a:noFill/>
                </a:ln>
                <a:solidFill>
                  <a:srgbClr val="808080"/>
                </a:solidFill>
                <a:effectLst/>
                <a:latin typeface="JetBrains Mono"/>
              </a:rPr>
              <a:t>executed</a:t>
            </a:r>
            <a:r>
              <a:rPr kumimoji="0" lang="nl-NL" altLang="nl-NL" sz="2000" b="0" i="0" u="none" strike="noStrike" cap="none" normalizeH="0" baseline="0" dirty="0">
                <a:ln>
                  <a:noFill/>
                </a:ln>
                <a:solidFill>
                  <a:srgbClr val="808080"/>
                </a:solidFill>
                <a:effectLst/>
                <a:latin typeface="JetBrains Mono"/>
              </a:rPr>
              <a:t> </a:t>
            </a:r>
            <a:r>
              <a:rPr kumimoji="0" lang="nl-NL" altLang="nl-NL" sz="2000" b="0" i="0" u="none" strike="noStrike" cap="none" normalizeH="0" baseline="0" dirty="0" err="1">
                <a:ln>
                  <a:noFill/>
                </a:ln>
                <a:solidFill>
                  <a:srgbClr val="808080"/>
                </a:solidFill>
                <a:effectLst/>
                <a:latin typeface="JetBrains Mono"/>
              </a:rPr>
              <a:t>since</a:t>
            </a:r>
            <a:r>
              <a:rPr kumimoji="0" lang="nl-NL" altLang="nl-NL" sz="2000" b="0" i="0" u="none" strike="noStrike" cap="none" normalizeH="0" baseline="0" dirty="0">
                <a:ln>
                  <a:noFill/>
                </a:ln>
                <a:solidFill>
                  <a:srgbClr val="808080"/>
                </a:solidFill>
                <a:effectLst/>
                <a:latin typeface="JetBrains Mono"/>
              </a:rPr>
              <a:t> </a:t>
            </a:r>
            <a:r>
              <a:rPr kumimoji="0" lang="nl-NL" altLang="nl-NL" sz="2000" b="0" i="0" u="none" strike="noStrike" cap="none" normalizeH="0" baseline="0" dirty="0" err="1">
                <a:ln>
                  <a:noFill/>
                </a:ln>
                <a:solidFill>
                  <a:srgbClr val="808080"/>
                </a:solidFill>
                <a:effectLst/>
                <a:latin typeface="JetBrains Mono"/>
              </a:rPr>
              <a:t>it</a:t>
            </a:r>
            <a:r>
              <a:rPr kumimoji="0" lang="nl-NL" altLang="nl-NL" sz="2000" b="0" i="0" u="none" strike="noStrike" cap="none" normalizeH="0" baseline="0" dirty="0">
                <a:ln>
                  <a:noFill/>
                </a:ln>
                <a:solidFill>
                  <a:srgbClr val="808080"/>
                </a:solidFill>
                <a:effectLst/>
                <a:latin typeface="JetBrains Mono"/>
              </a:rPr>
              <a:t> is </a:t>
            </a:r>
            <a:r>
              <a:rPr kumimoji="0" lang="nl-NL" altLang="nl-NL" sz="2000" b="0" i="0" u="none" strike="noStrike" cap="none" normalizeH="0" baseline="0" dirty="0" err="1">
                <a:ln>
                  <a:noFill/>
                </a:ln>
                <a:solidFill>
                  <a:srgbClr val="808080"/>
                </a:solidFill>
                <a:effectLst/>
                <a:latin typeface="JetBrains Mono"/>
              </a:rPr>
              <a:t>preceded</a:t>
            </a:r>
            <a:r>
              <a:rPr kumimoji="0" lang="nl-NL" altLang="nl-NL" sz="2000" b="0" i="0" u="none" strike="noStrike" cap="none" normalizeH="0" baseline="0" dirty="0">
                <a:ln>
                  <a:noFill/>
                </a:ln>
                <a:solidFill>
                  <a:srgbClr val="808080"/>
                </a:solidFill>
                <a:effectLst/>
                <a:latin typeface="JetBrains Mono"/>
              </a:rPr>
              <a:t> </a:t>
            </a:r>
            <a:r>
              <a:rPr kumimoji="0" lang="nl-NL" altLang="nl-NL" sz="2000" b="0" i="0" u="none" strike="noStrike" cap="none" normalizeH="0" baseline="0" dirty="0" err="1">
                <a:ln>
                  <a:noFill/>
                </a:ln>
                <a:solidFill>
                  <a:srgbClr val="808080"/>
                </a:solidFill>
                <a:effectLst/>
                <a:latin typeface="JetBrains Mono"/>
              </a:rPr>
              <a:t>by</a:t>
            </a:r>
            <a:r>
              <a:rPr kumimoji="0" lang="nl-NL" altLang="nl-NL" sz="2000" b="0" i="0" u="none" strike="noStrike" cap="none" normalizeH="0" baseline="0" dirty="0">
                <a:ln>
                  <a:noFill/>
                </a:ln>
                <a:solidFill>
                  <a:srgbClr val="808080"/>
                </a:solidFill>
                <a:effectLst/>
                <a:latin typeface="JetBrains Mono"/>
              </a:rPr>
              <a:t> a return statement.</a:t>
            </a:r>
            <a:br>
              <a:rPr kumimoji="0" lang="nl-NL" altLang="nl-NL" sz="2000" b="0" i="0" u="none" strike="noStrike" cap="none" normalizeH="0" baseline="0" dirty="0">
                <a:ln>
                  <a:noFill/>
                </a:ln>
                <a:solidFill>
                  <a:srgbClr val="808080"/>
                </a:solidFill>
                <a:effectLst/>
                <a:latin typeface="JetBrains Mono"/>
              </a:rPr>
            </a:br>
            <a:r>
              <a:rPr kumimoji="0" lang="nl-NL" altLang="nl-NL" sz="2000" b="0" i="0" u="none" strike="noStrike" cap="none" normalizeH="0" baseline="0" dirty="0">
                <a:ln>
                  <a:noFill/>
                </a:ln>
                <a:solidFill>
                  <a:srgbClr val="808080"/>
                </a:solidFill>
                <a:effectLst/>
                <a:latin typeface="JetBrains Mono"/>
              </a:rPr>
              <a:t>    </a:t>
            </a:r>
            <a:r>
              <a:rPr kumimoji="0" lang="nl-NL" altLang="nl-NL" sz="2000" b="0" i="0" u="none" strike="noStrike" cap="none" normalizeH="0" baseline="0" dirty="0">
                <a:ln>
                  <a:noFill/>
                </a:ln>
                <a:solidFill>
                  <a:srgbClr val="CC7832"/>
                </a:solidFill>
                <a:effectLst/>
                <a:latin typeface="JetBrains Mono"/>
              </a:rPr>
              <a:t>echo </a:t>
            </a:r>
            <a:r>
              <a:rPr kumimoji="0" lang="nl-NL" altLang="nl-NL" sz="2000" b="0" i="0" u="none" strike="noStrike" cap="none" normalizeH="0" baseline="0" dirty="0">
                <a:ln>
                  <a:noFill/>
                </a:ln>
                <a:solidFill>
                  <a:srgbClr val="6A8759"/>
                </a:solidFill>
                <a:effectLst/>
                <a:latin typeface="JetBrains Mono"/>
              </a:rPr>
              <a:t>"Random </a:t>
            </a:r>
            <a:r>
              <a:rPr kumimoji="0" lang="nl-NL" altLang="nl-NL" sz="2000" b="0" i="0" u="none" strike="noStrike" cap="none" normalizeH="0" baseline="0" dirty="0" err="1">
                <a:ln>
                  <a:noFill/>
                </a:ln>
                <a:solidFill>
                  <a:srgbClr val="6A8759"/>
                </a:solidFill>
                <a:effectLst/>
                <a:latin typeface="JetBrains Mono"/>
              </a:rPr>
              <a:t>number</a:t>
            </a:r>
            <a:r>
              <a:rPr kumimoji="0" lang="nl-NL" altLang="nl-NL" sz="2000" b="0" i="0" u="none" strike="noStrike" cap="none" normalizeH="0" baseline="0" dirty="0">
                <a:ln>
                  <a:noFill/>
                </a:ln>
                <a:solidFill>
                  <a:srgbClr val="6A8759"/>
                </a:solidFill>
                <a:effectLst/>
                <a:latin typeface="JetBrains Mono"/>
              </a:rPr>
              <a:t> </a:t>
            </a:r>
            <a:r>
              <a:rPr kumimoji="0" lang="nl-NL" altLang="nl-NL" sz="2000" b="0" i="0" u="none" strike="noStrike" cap="none" normalizeH="0" baseline="0" dirty="0" err="1">
                <a:ln>
                  <a:noFill/>
                </a:ln>
                <a:solidFill>
                  <a:srgbClr val="6A8759"/>
                </a:solidFill>
                <a:effectLst/>
                <a:latin typeface="JetBrains Mono"/>
              </a:rPr>
              <a:t>provided</a:t>
            </a:r>
            <a:r>
              <a:rPr kumimoji="0" lang="nl-NL" altLang="nl-NL" sz="2000" b="0" i="0" u="none" strike="noStrike" cap="none" normalizeH="0" baseline="0" dirty="0">
                <a:ln>
                  <a:noFill/>
                </a:ln>
                <a:solidFill>
                  <a:srgbClr val="6A8759"/>
                </a:solidFill>
                <a:effectLst/>
                <a:latin typeface="JetBrains Mono"/>
              </a:rPr>
              <a:t>"</a:t>
            </a:r>
            <a:r>
              <a:rPr kumimoji="0" lang="nl-NL" altLang="nl-NL" sz="2000" b="0" i="0" u="none" strike="noStrike" cap="none" normalizeH="0" baseline="0" dirty="0">
                <a:ln>
                  <a:noFill/>
                </a:ln>
                <a:solidFill>
                  <a:srgbClr val="CC7832"/>
                </a:solidFill>
                <a:effectLst/>
                <a:latin typeface="JetBrains Mono"/>
              </a:rPr>
              <a:t>;</a:t>
            </a:r>
            <a:br>
              <a:rPr kumimoji="0" lang="nl-NL" altLang="nl-NL" sz="2000" b="0" i="0" u="none" strike="noStrike" cap="none" normalizeH="0" baseline="0" dirty="0">
                <a:ln>
                  <a:noFill/>
                </a:ln>
                <a:solidFill>
                  <a:srgbClr val="CC7832"/>
                </a:solidFill>
                <a:effectLst/>
                <a:latin typeface="JetBrains Mono"/>
              </a:rPr>
            </a:br>
            <a:br>
              <a:rPr kumimoji="0" lang="nl-NL" altLang="nl-NL" sz="2000" b="0" i="0" u="none" strike="noStrike" cap="none" normalizeH="0" baseline="0" dirty="0">
                <a:ln>
                  <a:noFill/>
                </a:ln>
                <a:solidFill>
                  <a:srgbClr val="CC7832"/>
                </a:solidFill>
                <a:effectLst/>
                <a:latin typeface="JetBrains Mono"/>
              </a:rPr>
            </a:br>
            <a:r>
              <a:rPr kumimoji="0" lang="nl-NL" altLang="nl-NL" sz="2000" b="0" i="0" u="none" strike="noStrike" cap="none" normalizeH="0" baseline="0" dirty="0">
                <a:ln>
                  <a:noFill/>
                </a:ln>
                <a:solidFill>
                  <a:srgbClr val="A9B7C6"/>
                </a:solidFill>
                <a:effectLst/>
                <a:latin typeface="JetBrains Mono"/>
              </a:rPr>
              <a:t>}</a:t>
            </a:r>
            <a:br>
              <a:rPr kumimoji="0" lang="nl-NL" altLang="nl-NL" sz="2000" b="0" i="0" u="none" strike="noStrike" cap="none" normalizeH="0" baseline="0" dirty="0">
                <a:ln>
                  <a:noFill/>
                </a:ln>
                <a:solidFill>
                  <a:srgbClr val="A9B7C6"/>
                </a:solidFill>
                <a:effectLst/>
                <a:latin typeface="JetBrains Mono"/>
              </a:rPr>
            </a:br>
            <a:br>
              <a:rPr kumimoji="0" lang="nl-NL" altLang="nl-NL" sz="2000" b="0" i="0" u="none" strike="noStrike" cap="none" normalizeH="0" baseline="0" dirty="0">
                <a:ln>
                  <a:noFill/>
                </a:ln>
                <a:solidFill>
                  <a:srgbClr val="A9B7C6"/>
                </a:solidFill>
                <a:effectLst/>
                <a:latin typeface="JetBrains Mono"/>
              </a:rPr>
            </a:br>
            <a:r>
              <a:rPr kumimoji="0" lang="nl-NL" altLang="nl-NL" sz="2000" b="0" i="0" u="none" strike="noStrike" cap="none" normalizeH="0" baseline="0" dirty="0" err="1">
                <a:ln>
                  <a:noFill/>
                </a:ln>
                <a:solidFill>
                  <a:srgbClr val="CC7832"/>
                </a:solidFill>
                <a:effectLst/>
                <a:latin typeface="JetBrains Mono"/>
              </a:rPr>
              <a:t>function</a:t>
            </a:r>
            <a:r>
              <a:rPr kumimoji="0" lang="nl-NL" altLang="nl-NL" sz="2000" b="0" i="0" u="none" strike="noStrike" cap="none" normalizeH="0" baseline="0" dirty="0">
                <a:ln>
                  <a:noFill/>
                </a:ln>
                <a:solidFill>
                  <a:srgbClr val="CC7832"/>
                </a:solidFill>
                <a:effectLst/>
                <a:latin typeface="JetBrains Mono"/>
              </a:rPr>
              <a:t> </a:t>
            </a:r>
            <a:r>
              <a:rPr kumimoji="0" lang="nl-NL" altLang="nl-NL" sz="2000" b="0" i="0" u="none" strike="noStrike" cap="none" normalizeH="0" baseline="0" dirty="0" err="1">
                <a:ln>
                  <a:noFill/>
                </a:ln>
                <a:solidFill>
                  <a:srgbClr val="FFC66D"/>
                </a:solidFill>
                <a:effectLst/>
                <a:latin typeface="JetBrains Mono"/>
              </a:rPr>
              <a:t>randomNumberEcho</a:t>
            </a:r>
            <a:r>
              <a:rPr kumimoji="0" lang="nl-NL" altLang="nl-NL" sz="2000" b="0" i="0" u="none" strike="noStrike" cap="none" normalizeH="0" baseline="0" dirty="0">
                <a:ln>
                  <a:noFill/>
                </a:ln>
                <a:solidFill>
                  <a:srgbClr val="A9B7C6"/>
                </a:solidFill>
                <a:effectLst/>
                <a:latin typeface="JetBrains Mono"/>
              </a:rPr>
              <a:t>(</a:t>
            </a:r>
            <a:r>
              <a:rPr kumimoji="0" lang="nl-NL" altLang="nl-NL" sz="2000" b="0" i="0" u="none" strike="noStrike" cap="none" normalizeH="0" baseline="0" dirty="0">
                <a:ln>
                  <a:noFill/>
                </a:ln>
                <a:solidFill>
                  <a:srgbClr val="9876AA"/>
                </a:solidFill>
                <a:effectLst/>
                <a:latin typeface="JetBrains Mono"/>
              </a:rPr>
              <a:t>$min</a:t>
            </a:r>
            <a:r>
              <a:rPr kumimoji="0" lang="nl-NL" altLang="nl-NL" sz="2000" b="0" i="0" u="none" strike="noStrike" cap="none" normalizeH="0" baseline="0" dirty="0">
                <a:ln>
                  <a:noFill/>
                </a:ln>
                <a:solidFill>
                  <a:srgbClr val="CC7832"/>
                </a:solidFill>
                <a:effectLst/>
                <a:latin typeface="JetBrains Mono"/>
              </a:rPr>
              <a:t>, </a:t>
            </a:r>
            <a:r>
              <a:rPr kumimoji="0" lang="nl-NL" altLang="nl-NL" sz="2000" b="0" i="0" u="none" strike="noStrike" cap="none" normalizeH="0" baseline="0" dirty="0">
                <a:ln>
                  <a:noFill/>
                </a:ln>
                <a:solidFill>
                  <a:srgbClr val="9876AA"/>
                </a:solidFill>
                <a:effectLst/>
                <a:latin typeface="JetBrains Mono"/>
              </a:rPr>
              <a:t>$max</a:t>
            </a:r>
            <a:r>
              <a:rPr kumimoji="0" lang="nl-NL" altLang="nl-NL" sz="2000" b="0" i="0" u="none" strike="noStrike" cap="none" normalizeH="0" baseline="0" dirty="0">
                <a:ln>
                  <a:noFill/>
                </a:ln>
                <a:solidFill>
                  <a:srgbClr val="A9B7C6"/>
                </a:solidFill>
                <a:effectLst/>
                <a:latin typeface="JetBrains Mono"/>
              </a:rPr>
              <a:t>){</a:t>
            </a:r>
            <a:br>
              <a:rPr kumimoji="0" lang="nl-NL" altLang="nl-NL" sz="2000" b="0" i="0" u="none" strike="noStrike" cap="none" normalizeH="0" baseline="0" dirty="0">
                <a:ln>
                  <a:noFill/>
                </a:ln>
                <a:solidFill>
                  <a:srgbClr val="A9B7C6"/>
                </a:solidFill>
                <a:effectLst/>
                <a:latin typeface="JetBrains Mono"/>
              </a:rPr>
            </a:br>
            <a:r>
              <a:rPr kumimoji="0" lang="nl-NL" altLang="nl-NL" sz="2000" b="0" i="0" u="none" strike="noStrike" cap="none" normalizeH="0" baseline="0" dirty="0">
                <a:ln>
                  <a:noFill/>
                </a:ln>
                <a:solidFill>
                  <a:srgbClr val="A9B7C6"/>
                </a:solidFill>
                <a:effectLst/>
                <a:latin typeface="JetBrains Mono"/>
              </a:rPr>
              <a:t>    </a:t>
            </a:r>
            <a:r>
              <a:rPr kumimoji="0" lang="nl-NL" altLang="nl-NL" sz="2000" b="0" i="0" u="none" strike="noStrike" cap="none" normalizeH="0" baseline="0" dirty="0">
                <a:ln>
                  <a:noFill/>
                </a:ln>
                <a:solidFill>
                  <a:srgbClr val="CC7832"/>
                </a:solidFill>
                <a:effectLst/>
                <a:latin typeface="JetBrains Mono"/>
              </a:rPr>
              <a:t>echo </a:t>
            </a:r>
            <a:r>
              <a:rPr kumimoji="0" lang="nl-NL" altLang="nl-NL" sz="2000" b="0" i="0" u="none" strike="noStrike" cap="none" normalizeH="0" baseline="0" dirty="0" err="1">
                <a:ln>
                  <a:noFill/>
                </a:ln>
                <a:solidFill>
                  <a:srgbClr val="A9B7C6"/>
                </a:solidFill>
                <a:effectLst/>
                <a:latin typeface="JetBrains Mono"/>
              </a:rPr>
              <a:t>random_int</a:t>
            </a:r>
            <a:r>
              <a:rPr kumimoji="0" lang="nl-NL" altLang="nl-NL" sz="2000" b="0" i="0" u="none" strike="noStrike" cap="none" normalizeH="0" baseline="0" dirty="0">
                <a:ln>
                  <a:noFill/>
                </a:ln>
                <a:solidFill>
                  <a:srgbClr val="A9B7C6"/>
                </a:solidFill>
                <a:effectLst/>
                <a:latin typeface="JetBrains Mono"/>
              </a:rPr>
              <a:t>(</a:t>
            </a:r>
            <a:r>
              <a:rPr kumimoji="0" lang="nl-NL" altLang="nl-NL" sz="2000" b="0" i="0" u="none" strike="noStrike" cap="none" normalizeH="0" baseline="0" dirty="0">
                <a:ln>
                  <a:noFill/>
                </a:ln>
                <a:solidFill>
                  <a:srgbClr val="9876AA"/>
                </a:solidFill>
                <a:effectLst/>
                <a:latin typeface="JetBrains Mono"/>
              </a:rPr>
              <a:t>$min</a:t>
            </a:r>
            <a:r>
              <a:rPr kumimoji="0" lang="nl-NL" altLang="nl-NL" sz="2000" b="0" i="0" u="none" strike="noStrike" cap="none" normalizeH="0" baseline="0" dirty="0">
                <a:ln>
                  <a:noFill/>
                </a:ln>
                <a:solidFill>
                  <a:srgbClr val="CC7832"/>
                </a:solidFill>
                <a:effectLst/>
                <a:latin typeface="JetBrains Mono"/>
              </a:rPr>
              <a:t>, </a:t>
            </a:r>
            <a:r>
              <a:rPr kumimoji="0" lang="nl-NL" altLang="nl-NL" sz="2000" b="0" i="0" u="none" strike="noStrike" cap="none" normalizeH="0" baseline="0" dirty="0">
                <a:ln>
                  <a:noFill/>
                </a:ln>
                <a:solidFill>
                  <a:srgbClr val="9876AA"/>
                </a:solidFill>
                <a:effectLst/>
                <a:latin typeface="JetBrains Mono"/>
              </a:rPr>
              <a:t>$max</a:t>
            </a:r>
            <a:r>
              <a:rPr kumimoji="0" lang="nl-NL" altLang="nl-NL" sz="2000" b="0" i="0" u="none" strike="noStrike" cap="none" normalizeH="0" baseline="0" dirty="0">
                <a:ln>
                  <a:noFill/>
                </a:ln>
                <a:solidFill>
                  <a:srgbClr val="A9B7C6"/>
                </a:solidFill>
                <a:effectLst/>
                <a:latin typeface="JetBrains Mono"/>
              </a:rPr>
              <a:t>)</a:t>
            </a:r>
            <a:r>
              <a:rPr kumimoji="0" lang="nl-NL" altLang="nl-NL" sz="2000" b="0" i="0" u="none" strike="noStrike" cap="none" normalizeH="0" baseline="0" dirty="0">
                <a:ln>
                  <a:noFill/>
                </a:ln>
                <a:solidFill>
                  <a:srgbClr val="CC7832"/>
                </a:solidFill>
                <a:effectLst/>
                <a:latin typeface="JetBrains Mono"/>
              </a:rPr>
              <a:t>;</a:t>
            </a:r>
            <a:br>
              <a:rPr kumimoji="0" lang="nl-NL" altLang="nl-NL" sz="2000" b="0" i="0" u="none" strike="noStrike" cap="none" normalizeH="0" baseline="0" dirty="0">
                <a:ln>
                  <a:noFill/>
                </a:ln>
                <a:solidFill>
                  <a:srgbClr val="CC7832"/>
                </a:solidFill>
                <a:effectLst/>
                <a:latin typeface="JetBrains Mono"/>
              </a:rPr>
            </a:br>
            <a:br>
              <a:rPr kumimoji="0" lang="nl-NL" altLang="nl-NL" sz="2000" b="0" i="0" u="none" strike="noStrike" cap="none" normalizeH="0" baseline="0" dirty="0">
                <a:ln>
                  <a:noFill/>
                </a:ln>
                <a:solidFill>
                  <a:srgbClr val="CC7832"/>
                </a:solidFill>
                <a:effectLst/>
                <a:latin typeface="JetBrains Mono"/>
              </a:rPr>
            </a:br>
            <a:r>
              <a:rPr kumimoji="0" lang="nl-NL" altLang="nl-NL" sz="2000" b="0" i="0" u="none" strike="noStrike" cap="none" normalizeH="0" baseline="0" dirty="0">
                <a:ln>
                  <a:noFill/>
                </a:ln>
                <a:solidFill>
                  <a:srgbClr val="CC7832"/>
                </a:solidFill>
                <a:effectLst/>
                <a:latin typeface="JetBrains Mono"/>
              </a:rPr>
              <a:t>    </a:t>
            </a:r>
            <a:r>
              <a:rPr kumimoji="0" lang="nl-NL" altLang="nl-NL" sz="2000" b="0" i="0" u="none" strike="noStrike" cap="none" normalizeH="0" baseline="0" dirty="0">
                <a:ln>
                  <a:noFill/>
                </a:ln>
                <a:solidFill>
                  <a:srgbClr val="808080"/>
                </a:solidFill>
                <a:effectLst/>
                <a:latin typeface="JetBrains Mono"/>
              </a:rPr>
              <a:t>//The </a:t>
            </a:r>
            <a:r>
              <a:rPr kumimoji="0" lang="nl-NL" altLang="nl-NL" sz="2000" b="0" i="0" u="none" strike="noStrike" cap="none" normalizeH="0" baseline="0" dirty="0" err="1">
                <a:ln>
                  <a:noFill/>
                </a:ln>
                <a:solidFill>
                  <a:srgbClr val="808080"/>
                </a:solidFill>
                <a:effectLst/>
                <a:latin typeface="JetBrains Mono"/>
              </a:rPr>
              <a:t>following</a:t>
            </a:r>
            <a:r>
              <a:rPr kumimoji="0" lang="nl-NL" altLang="nl-NL" sz="2000" b="0" i="0" u="none" strike="noStrike" cap="none" normalizeH="0" baseline="0" dirty="0">
                <a:ln>
                  <a:noFill/>
                </a:ln>
                <a:solidFill>
                  <a:srgbClr val="808080"/>
                </a:solidFill>
                <a:effectLst/>
                <a:latin typeface="JetBrains Mono"/>
              </a:rPr>
              <a:t> line </a:t>
            </a:r>
            <a:r>
              <a:rPr kumimoji="0" lang="nl-NL" altLang="nl-NL" sz="2000" b="0" i="0" u="none" strike="noStrike" cap="none" normalizeH="0" baseline="0" dirty="0" err="1">
                <a:ln>
                  <a:noFill/>
                </a:ln>
                <a:solidFill>
                  <a:srgbClr val="808080"/>
                </a:solidFill>
                <a:effectLst/>
                <a:latin typeface="JetBrains Mono"/>
              </a:rPr>
              <a:t>will</a:t>
            </a:r>
            <a:r>
              <a:rPr kumimoji="0" lang="nl-NL" altLang="nl-NL" sz="2000" b="0" i="0" u="none" strike="noStrike" cap="none" normalizeH="0" baseline="0" dirty="0">
                <a:ln>
                  <a:noFill/>
                </a:ln>
                <a:solidFill>
                  <a:srgbClr val="808080"/>
                </a:solidFill>
                <a:effectLst/>
                <a:latin typeface="JetBrains Mono"/>
              </a:rPr>
              <a:t> </a:t>
            </a:r>
            <a:r>
              <a:rPr kumimoji="0" lang="nl-NL" altLang="nl-NL" sz="2000" b="0" i="0" u="none" strike="noStrike" cap="none" normalizeH="0" baseline="0" dirty="0" err="1">
                <a:ln>
                  <a:noFill/>
                </a:ln>
                <a:solidFill>
                  <a:srgbClr val="808080"/>
                </a:solidFill>
                <a:effectLst/>
                <a:latin typeface="JetBrains Mono"/>
              </a:rPr>
              <a:t>be</a:t>
            </a:r>
            <a:r>
              <a:rPr kumimoji="0" lang="nl-NL" altLang="nl-NL" sz="2000" b="0" i="0" u="none" strike="noStrike" cap="none" normalizeH="0" baseline="0" dirty="0">
                <a:ln>
                  <a:noFill/>
                </a:ln>
                <a:solidFill>
                  <a:srgbClr val="808080"/>
                </a:solidFill>
                <a:effectLst/>
                <a:latin typeface="JetBrains Mono"/>
              </a:rPr>
              <a:t> </a:t>
            </a:r>
            <a:r>
              <a:rPr kumimoji="0" lang="nl-NL" altLang="nl-NL" sz="2000" b="0" i="0" u="none" strike="noStrike" cap="none" normalizeH="0" baseline="0" dirty="0" err="1">
                <a:ln>
                  <a:noFill/>
                </a:ln>
                <a:solidFill>
                  <a:srgbClr val="808080"/>
                </a:solidFill>
                <a:effectLst/>
                <a:latin typeface="JetBrains Mono"/>
              </a:rPr>
              <a:t>executed</a:t>
            </a:r>
            <a:r>
              <a:rPr kumimoji="0" lang="nl-NL" altLang="nl-NL" sz="2000" b="0" i="0" u="none" strike="noStrike" cap="none" normalizeH="0" baseline="0" dirty="0">
                <a:ln>
                  <a:noFill/>
                </a:ln>
                <a:solidFill>
                  <a:srgbClr val="808080"/>
                </a:solidFill>
                <a:effectLst/>
                <a:latin typeface="JetBrains Mono"/>
              </a:rPr>
              <a:t>, </a:t>
            </a:r>
            <a:r>
              <a:rPr kumimoji="0" lang="nl-NL" altLang="nl-NL" sz="2000" b="0" i="0" u="none" strike="noStrike" cap="none" normalizeH="0" baseline="0" dirty="0" err="1">
                <a:ln>
                  <a:noFill/>
                </a:ln>
                <a:solidFill>
                  <a:srgbClr val="808080"/>
                </a:solidFill>
                <a:effectLst/>
                <a:latin typeface="JetBrains Mono"/>
              </a:rPr>
              <a:t>there</a:t>
            </a:r>
            <a:r>
              <a:rPr kumimoji="0" lang="nl-NL" altLang="nl-NL" sz="2000" b="0" i="0" u="none" strike="noStrike" cap="none" normalizeH="0" baseline="0" dirty="0">
                <a:ln>
                  <a:noFill/>
                </a:ln>
                <a:solidFill>
                  <a:srgbClr val="808080"/>
                </a:solidFill>
                <a:effectLst/>
                <a:latin typeface="JetBrains Mono"/>
              </a:rPr>
              <a:t> is </a:t>
            </a:r>
            <a:r>
              <a:rPr kumimoji="0" lang="nl-NL" altLang="nl-NL" sz="2000" b="0" i="0" u="none" strike="noStrike" cap="none" normalizeH="0" baseline="0" dirty="0" err="1">
                <a:ln>
                  <a:noFill/>
                </a:ln>
                <a:solidFill>
                  <a:srgbClr val="808080"/>
                </a:solidFill>
                <a:effectLst/>
                <a:latin typeface="JetBrains Mono"/>
              </a:rPr>
              <a:t>nothing</a:t>
            </a:r>
            <a:r>
              <a:rPr kumimoji="0" lang="nl-NL" altLang="nl-NL" sz="2000" b="0" i="0" u="none" strike="noStrike" cap="none" normalizeH="0" baseline="0" dirty="0">
                <a:ln>
                  <a:noFill/>
                </a:ln>
                <a:solidFill>
                  <a:srgbClr val="808080"/>
                </a:solidFill>
                <a:effectLst/>
                <a:latin typeface="JetBrains Mono"/>
              </a:rPr>
              <a:t> </a:t>
            </a:r>
            <a:r>
              <a:rPr kumimoji="0" lang="nl-NL" altLang="nl-NL" sz="2000" b="0" i="0" u="none" strike="noStrike" cap="none" normalizeH="0" baseline="0" dirty="0" err="1">
                <a:ln>
                  <a:noFill/>
                </a:ln>
                <a:solidFill>
                  <a:srgbClr val="808080"/>
                </a:solidFill>
                <a:effectLst/>
                <a:latin typeface="JetBrains Mono"/>
              </a:rPr>
              <a:t>that</a:t>
            </a:r>
            <a:r>
              <a:rPr kumimoji="0" lang="nl-NL" altLang="nl-NL" sz="2000" b="0" i="0" u="none" strike="noStrike" cap="none" normalizeH="0" baseline="0" dirty="0">
                <a:ln>
                  <a:noFill/>
                </a:ln>
                <a:solidFill>
                  <a:srgbClr val="808080"/>
                </a:solidFill>
                <a:effectLst/>
                <a:latin typeface="JetBrains Mono"/>
              </a:rPr>
              <a:t> </a:t>
            </a:r>
            <a:r>
              <a:rPr kumimoji="0" lang="nl-NL" altLang="nl-NL" sz="2000" b="0" i="0" u="none" strike="noStrike" cap="none" normalizeH="0" baseline="0" dirty="0" err="1">
                <a:ln>
                  <a:noFill/>
                </a:ln>
                <a:solidFill>
                  <a:srgbClr val="808080"/>
                </a:solidFill>
                <a:effectLst/>
                <a:latin typeface="JetBrains Mono"/>
              </a:rPr>
              <a:t>will</a:t>
            </a:r>
            <a:r>
              <a:rPr kumimoji="0" lang="nl-NL" altLang="nl-NL" sz="2000" b="0" i="0" u="none" strike="noStrike" cap="none" normalizeH="0" baseline="0" dirty="0">
                <a:ln>
                  <a:noFill/>
                </a:ln>
                <a:solidFill>
                  <a:srgbClr val="808080"/>
                </a:solidFill>
                <a:effectLst/>
                <a:latin typeface="JetBrains Mono"/>
              </a:rPr>
              <a:t> stop </a:t>
            </a:r>
            <a:r>
              <a:rPr kumimoji="0" lang="nl-NL" altLang="nl-NL" sz="2000" b="0" i="0" u="none" strike="noStrike" cap="none" normalizeH="0" baseline="0" dirty="0" err="1">
                <a:ln>
                  <a:noFill/>
                </a:ln>
                <a:solidFill>
                  <a:srgbClr val="808080"/>
                </a:solidFill>
                <a:effectLst/>
                <a:latin typeface="JetBrains Mono"/>
              </a:rPr>
              <a:t>the</a:t>
            </a:r>
            <a:r>
              <a:rPr kumimoji="0" lang="nl-NL" altLang="nl-NL" sz="2000" b="0" i="0" u="none" strike="noStrike" cap="none" normalizeH="0" baseline="0" dirty="0">
                <a:ln>
                  <a:noFill/>
                </a:ln>
                <a:solidFill>
                  <a:srgbClr val="808080"/>
                </a:solidFill>
                <a:effectLst/>
                <a:latin typeface="JetBrains Mono"/>
              </a:rPr>
              <a:t> </a:t>
            </a:r>
            <a:r>
              <a:rPr kumimoji="0" lang="nl-NL" altLang="nl-NL" sz="2000" b="0" i="0" u="none" strike="noStrike" cap="none" normalizeH="0" baseline="0" dirty="0" err="1">
                <a:ln>
                  <a:noFill/>
                </a:ln>
                <a:solidFill>
                  <a:srgbClr val="808080"/>
                </a:solidFill>
                <a:effectLst/>
                <a:latin typeface="JetBrains Mono"/>
              </a:rPr>
              <a:t>function</a:t>
            </a:r>
            <a:r>
              <a:rPr kumimoji="0" lang="nl-NL" altLang="nl-NL" sz="2000" b="0" i="0" u="none" strike="noStrike" cap="none" normalizeH="0" baseline="0" dirty="0">
                <a:ln>
                  <a:noFill/>
                </a:ln>
                <a:solidFill>
                  <a:srgbClr val="808080"/>
                </a:solidFill>
                <a:effectLst/>
                <a:latin typeface="JetBrains Mono"/>
              </a:rPr>
              <a:t> </a:t>
            </a:r>
            <a:r>
              <a:rPr kumimoji="0" lang="nl-NL" altLang="nl-NL" sz="2000" b="0" i="0" u="none" strike="noStrike" cap="none" normalizeH="0" baseline="0" dirty="0" err="1">
                <a:ln>
                  <a:noFill/>
                </a:ln>
                <a:solidFill>
                  <a:srgbClr val="808080"/>
                </a:solidFill>
                <a:effectLst/>
                <a:latin typeface="JetBrains Mono"/>
              </a:rPr>
              <a:t>prematurely</a:t>
            </a:r>
            <a:r>
              <a:rPr kumimoji="0" lang="nl-NL" altLang="nl-NL" sz="2000" b="0" i="0" u="none" strike="noStrike" cap="none" normalizeH="0" baseline="0" dirty="0">
                <a:ln>
                  <a:noFill/>
                </a:ln>
                <a:solidFill>
                  <a:srgbClr val="808080"/>
                </a:solidFill>
                <a:effectLst/>
                <a:latin typeface="JetBrains Mono"/>
              </a:rPr>
              <a:t>.</a:t>
            </a:r>
            <a:br>
              <a:rPr kumimoji="0" lang="nl-NL" altLang="nl-NL" sz="2000" b="0" i="0" u="none" strike="noStrike" cap="none" normalizeH="0" baseline="0" dirty="0">
                <a:ln>
                  <a:noFill/>
                </a:ln>
                <a:solidFill>
                  <a:srgbClr val="808080"/>
                </a:solidFill>
                <a:effectLst/>
                <a:latin typeface="JetBrains Mono"/>
              </a:rPr>
            </a:br>
            <a:r>
              <a:rPr kumimoji="0" lang="nl-NL" altLang="nl-NL" sz="2000" b="0" i="0" u="none" strike="noStrike" cap="none" normalizeH="0" baseline="0" dirty="0">
                <a:ln>
                  <a:noFill/>
                </a:ln>
                <a:solidFill>
                  <a:srgbClr val="808080"/>
                </a:solidFill>
                <a:effectLst/>
                <a:latin typeface="JetBrains Mono"/>
              </a:rPr>
              <a:t>    </a:t>
            </a:r>
            <a:r>
              <a:rPr kumimoji="0" lang="nl-NL" altLang="nl-NL" sz="2000" b="0" i="0" u="none" strike="noStrike" cap="none" normalizeH="0" baseline="0" dirty="0">
                <a:ln>
                  <a:noFill/>
                </a:ln>
                <a:solidFill>
                  <a:srgbClr val="CC7832"/>
                </a:solidFill>
                <a:effectLst/>
                <a:latin typeface="JetBrains Mono"/>
              </a:rPr>
              <a:t>echo </a:t>
            </a:r>
            <a:r>
              <a:rPr kumimoji="0" lang="nl-NL" altLang="nl-NL" sz="2000" b="0" i="0" u="none" strike="noStrike" cap="none" normalizeH="0" baseline="0" dirty="0">
                <a:ln>
                  <a:noFill/>
                </a:ln>
                <a:solidFill>
                  <a:srgbClr val="6A8759"/>
                </a:solidFill>
                <a:effectLst/>
                <a:latin typeface="JetBrains Mono"/>
              </a:rPr>
              <a:t>"Random </a:t>
            </a:r>
            <a:r>
              <a:rPr kumimoji="0" lang="nl-NL" altLang="nl-NL" sz="2000" b="0" i="0" u="none" strike="noStrike" cap="none" normalizeH="0" baseline="0" dirty="0" err="1">
                <a:ln>
                  <a:noFill/>
                </a:ln>
                <a:solidFill>
                  <a:srgbClr val="6A8759"/>
                </a:solidFill>
                <a:effectLst/>
                <a:latin typeface="JetBrains Mono"/>
              </a:rPr>
              <a:t>number</a:t>
            </a:r>
            <a:r>
              <a:rPr kumimoji="0" lang="nl-NL" altLang="nl-NL" sz="2000" b="0" i="0" u="none" strike="noStrike" cap="none" normalizeH="0" baseline="0" dirty="0">
                <a:ln>
                  <a:noFill/>
                </a:ln>
                <a:solidFill>
                  <a:srgbClr val="6A8759"/>
                </a:solidFill>
                <a:effectLst/>
                <a:latin typeface="JetBrains Mono"/>
              </a:rPr>
              <a:t> </a:t>
            </a:r>
            <a:r>
              <a:rPr kumimoji="0" lang="nl-NL" altLang="nl-NL" sz="2000" b="0" i="0" u="none" strike="noStrike" cap="none" normalizeH="0" baseline="0" dirty="0" err="1">
                <a:ln>
                  <a:noFill/>
                </a:ln>
                <a:solidFill>
                  <a:srgbClr val="6A8759"/>
                </a:solidFill>
                <a:effectLst/>
                <a:latin typeface="JetBrains Mono"/>
              </a:rPr>
              <a:t>provided</a:t>
            </a:r>
            <a:r>
              <a:rPr kumimoji="0" lang="nl-NL" altLang="nl-NL" sz="2000" b="0" i="0" u="none" strike="noStrike" cap="none" normalizeH="0" baseline="0" dirty="0">
                <a:ln>
                  <a:noFill/>
                </a:ln>
                <a:solidFill>
                  <a:srgbClr val="6A8759"/>
                </a:solidFill>
                <a:effectLst/>
                <a:latin typeface="JetBrains Mono"/>
              </a:rPr>
              <a:t>"</a:t>
            </a:r>
            <a:r>
              <a:rPr kumimoji="0" lang="nl-NL" altLang="nl-NL" sz="2000" b="0" i="0" u="none" strike="noStrike" cap="none" normalizeH="0" baseline="0" dirty="0">
                <a:ln>
                  <a:noFill/>
                </a:ln>
                <a:solidFill>
                  <a:srgbClr val="CC7832"/>
                </a:solidFill>
                <a:effectLst/>
                <a:latin typeface="JetBrains Mono"/>
              </a:rPr>
              <a:t>;</a:t>
            </a:r>
            <a:br>
              <a:rPr kumimoji="0" lang="nl-NL" altLang="nl-NL" sz="2000" b="0" i="0" u="none" strike="noStrike" cap="none" normalizeH="0" baseline="0" dirty="0">
                <a:ln>
                  <a:noFill/>
                </a:ln>
                <a:solidFill>
                  <a:srgbClr val="CC7832"/>
                </a:solidFill>
                <a:effectLst/>
                <a:latin typeface="JetBrains Mono"/>
              </a:rPr>
            </a:br>
            <a:r>
              <a:rPr kumimoji="0" lang="nl-NL" altLang="nl-NL" sz="2000" b="0" i="0" u="none" strike="noStrike" cap="none" normalizeH="0" baseline="0" dirty="0">
                <a:ln>
                  <a:noFill/>
                </a:ln>
                <a:solidFill>
                  <a:srgbClr val="A9B7C6"/>
                </a:solidFill>
                <a:effectLst/>
                <a:latin typeface="JetBrains Mono"/>
              </a:rPr>
              <a:t>}</a:t>
            </a:r>
            <a:endParaRPr kumimoji="0" lang="nl-NL" altLang="nl-NL"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37044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54E215-C0A2-4861-173C-2C978DF0114E}"/>
              </a:ext>
            </a:extLst>
          </p:cNvPr>
          <p:cNvSpPr>
            <a:spLocks noGrp="1"/>
          </p:cNvSpPr>
          <p:nvPr>
            <p:ph type="title" idx="4294967295"/>
          </p:nvPr>
        </p:nvSpPr>
        <p:spPr>
          <a:xfrm>
            <a:off x="2471737" y="538162"/>
            <a:ext cx="4943475" cy="1201737"/>
          </a:xfrm>
        </p:spPr>
        <p:txBody>
          <a:bodyPr>
            <a:normAutofit/>
          </a:bodyPr>
          <a:lstStyle/>
          <a:p>
            <a:r>
              <a:rPr lang="en-US" dirty="0"/>
              <a:t>Comments – Code Quality</a:t>
            </a:r>
            <a:endParaRPr lang="nl-NL" dirty="0"/>
          </a:p>
        </p:txBody>
      </p:sp>
      <p:sp>
        <p:nvSpPr>
          <p:cNvPr id="3" name="Tijdelijke aanduiding voor inhoud 2">
            <a:extLst>
              <a:ext uri="{FF2B5EF4-FFF2-40B4-BE49-F238E27FC236}">
                <a16:creationId xmlns:a16="http://schemas.microsoft.com/office/drawing/2014/main" id="{6E3425C4-6D62-76D9-E3C6-4F6C61830B3C}"/>
              </a:ext>
            </a:extLst>
          </p:cNvPr>
          <p:cNvSpPr>
            <a:spLocks noGrp="1"/>
          </p:cNvSpPr>
          <p:nvPr>
            <p:ph type="body" sz="quarter" idx="4294967295"/>
          </p:nvPr>
        </p:nvSpPr>
        <p:spPr>
          <a:xfrm>
            <a:off x="2471737" y="2081761"/>
            <a:ext cx="7291060" cy="4159250"/>
          </a:xfrm>
        </p:spPr>
        <p:txBody>
          <a:bodyPr>
            <a:normAutofit lnSpcReduction="10000"/>
          </a:bodyPr>
          <a:lstStyle/>
          <a:p>
            <a:r>
              <a:rPr lang="en-US" dirty="0"/>
              <a:t>We see comments everywhere and we must continue to see them everywhere.
You can add comments to:</a:t>
            </a:r>
          </a:p>
          <a:p>
            <a:pPr lvl="1"/>
            <a:r>
              <a:rPr lang="nl-NL" dirty="0" err="1"/>
              <a:t>Explain</a:t>
            </a:r>
            <a:r>
              <a:rPr lang="nl-NL" dirty="0"/>
              <a:t> code or </a:t>
            </a:r>
            <a:r>
              <a:rPr lang="nl-NL" dirty="0" err="1"/>
              <a:t>functions</a:t>
            </a:r>
            <a:r>
              <a:rPr lang="nl-NL" dirty="0"/>
              <a:t>.</a:t>
            </a:r>
          </a:p>
          <a:p>
            <a:pPr lvl="2"/>
            <a:r>
              <a:rPr lang="nl-NL" dirty="0" err="1"/>
              <a:t>Use</a:t>
            </a:r>
            <a:r>
              <a:rPr lang="nl-NL" dirty="0"/>
              <a:t>
</a:t>
            </a:r>
            <a:r>
              <a:rPr lang="nl-NL" dirty="0" err="1"/>
              <a:t>Objective</a:t>
            </a:r>
            <a:r>
              <a:rPr lang="nl-NL" dirty="0"/>
              <a:t>
Return type</a:t>
            </a:r>
          </a:p>
          <a:p>
            <a:pPr lvl="1"/>
            <a:r>
              <a:rPr lang="nl-NL" dirty="0"/>
              <a:t>Keep </a:t>
            </a:r>
            <a:r>
              <a:rPr lang="nl-NL" dirty="0" err="1"/>
              <a:t>colleagues</a:t>
            </a:r>
            <a:r>
              <a:rPr lang="nl-NL" dirty="0"/>
              <a:t> </a:t>
            </a:r>
            <a:r>
              <a:rPr lang="nl-NL" dirty="0" err="1"/>
              <a:t>informed</a:t>
            </a:r>
            <a:r>
              <a:rPr lang="nl-NL" dirty="0"/>
              <a:t>.</a:t>
            </a:r>
          </a:p>
          <a:p>
            <a:pPr lvl="1"/>
            <a:r>
              <a:rPr lang="nl-NL" dirty="0"/>
              <a:t>Keep track of </a:t>
            </a:r>
            <a:r>
              <a:rPr lang="nl-NL" dirty="0" err="1"/>
              <a:t>ToDo’s</a:t>
            </a:r>
            <a:r>
              <a:rPr lang="nl-NL" dirty="0"/>
              <a:t>.</a:t>
            </a:r>
          </a:p>
          <a:p>
            <a:r>
              <a:rPr lang="nl-NL" dirty="0" err="1"/>
              <a:t>This</a:t>
            </a:r>
            <a:r>
              <a:rPr lang="nl-NL" dirty="0"/>
              <a:t> </a:t>
            </a:r>
            <a:r>
              <a:rPr lang="nl-NL" dirty="0" err="1"/>
              <a:t>can</a:t>
            </a:r>
            <a:r>
              <a:rPr lang="nl-NL" dirty="0"/>
              <a:t> help </a:t>
            </a:r>
            <a:r>
              <a:rPr lang="nl-NL" dirty="0" err="1"/>
              <a:t>with</a:t>
            </a:r>
            <a:r>
              <a:rPr lang="nl-NL" dirty="0"/>
              <a:t>:</a:t>
            </a:r>
          </a:p>
          <a:p>
            <a:pPr lvl="1"/>
            <a:r>
              <a:rPr lang="nl-NL" dirty="0"/>
              <a:t>Understanding
Cooperation
</a:t>
            </a:r>
            <a:r>
              <a:rPr lang="nl-NL" dirty="0" err="1"/>
              <a:t>Cleanliness</a:t>
            </a:r>
            <a:r>
              <a:rPr lang="nl-NL" dirty="0"/>
              <a:t> (</a:t>
            </a:r>
            <a:r>
              <a:rPr lang="nl-NL" dirty="0" err="1"/>
              <a:t>quality</a:t>
            </a:r>
            <a:r>
              <a:rPr lang="nl-NL" dirty="0"/>
              <a:t>)</a:t>
            </a:r>
            <a:endParaRPr lang="en-US" dirty="0"/>
          </a:p>
        </p:txBody>
      </p:sp>
    </p:spTree>
    <p:extLst>
      <p:ext uri="{BB962C8B-B14F-4D97-AF65-F5344CB8AC3E}">
        <p14:creationId xmlns:p14="http://schemas.microsoft.com/office/powerpoint/2010/main" val="1443459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38F5EC4-BECF-F112-2AF5-8C4D0299067F}"/>
              </a:ext>
            </a:extLst>
          </p:cNvPr>
          <p:cNvSpPr>
            <a:spLocks noGrp="1"/>
          </p:cNvSpPr>
          <p:nvPr>
            <p:ph type="pic" sz="quarter" idx="14"/>
          </p:nvPr>
        </p:nvSpPr>
        <p:spPr/>
        <p:txBody>
          <a:bodyPr/>
          <a:lstStyle/>
          <a:p>
            <a:endParaRPr lang="en-NL"/>
          </a:p>
        </p:txBody>
      </p:sp>
      <p:sp>
        <p:nvSpPr>
          <p:cNvPr id="2" name="Titel 1">
            <a:extLst>
              <a:ext uri="{FF2B5EF4-FFF2-40B4-BE49-F238E27FC236}">
                <a16:creationId xmlns:a16="http://schemas.microsoft.com/office/drawing/2014/main" id="{83587ABC-E759-BFAE-21CA-A74532BC7023}"/>
              </a:ext>
            </a:extLst>
          </p:cNvPr>
          <p:cNvSpPr>
            <a:spLocks noGrp="1"/>
          </p:cNvSpPr>
          <p:nvPr>
            <p:ph type="title"/>
          </p:nvPr>
        </p:nvSpPr>
        <p:spPr/>
        <p:txBody>
          <a:bodyPr>
            <a:normAutofit fontScale="90000"/>
          </a:bodyPr>
          <a:lstStyle/>
          <a:p>
            <a:r>
              <a:rPr lang="en-US" dirty="0"/>
              <a:t>Comments – line and block comments</a:t>
            </a:r>
            <a:endParaRPr lang="nl-NL" dirty="0"/>
          </a:p>
        </p:txBody>
      </p:sp>
      <p:sp>
        <p:nvSpPr>
          <p:cNvPr id="5" name="Rectangle 1">
            <a:extLst>
              <a:ext uri="{FF2B5EF4-FFF2-40B4-BE49-F238E27FC236}">
                <a16:creationId xmlns:a16="http://schemas.microsoft.com/office/drawing/2014/main" id="{776D0C22-3469-B952-928A-51D4448808A8}"/>
              </a:ext>
            </a:extLst>
          </p:cNvPr>
          <p:cNvSpPr>
            <a:spLocks noGrp="1" noChangeArrowheads="1"/>
          </p:cNvSpPr>
          <p:nvPr>
            <p:ph type="body" sz="quarter" idx="11"/>
          </p:nvPr>
        </p:nvSpPr>
        <p:spPr bwMode="auto">
          <a:xfrm>
            <a:off x="1152001" y="2518451"/>
            <a:ext cx="4943998" cy="132343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4000" b="0" i="0" u="none" strike="noStrike" cap="none" normalizeH="0" baseline="0" dirty="0">
                <a:ln>
                  <a:noFill/>
                </a:ln>
                <a:solidFill>
                  <a:srgbClr val="808080"/>
                </a:solidFill>
                <a:effectLst/>
                <a:latin typeface="JetBrains Mono"/>
              </a:rPr>
              <a:t>//Line comments</a:t>
            </a:r>
            <a:br>
              <a:rPr kumimoji="0" lang="nl-NL" altLang="nl-NL" sz="4000" b="0" i="0" u="none" strike="noStrike" cap="none" normalizeH="0" baseline="0" dirty="0">
                <a:ln>
                  <a:noFill/>
                </a:ln>
                <a:solidFill>
                  <a:srgbClr val="808080"/>
                </a:solidFill>
                <a:effectLst/>
                <a:latin typeface="JetBrains Mono"/>
              </a:rPr>
            </a:br>
            <a:r>
              <a:rPr kumimoji="0" lang="nl-NL" altLang="nl-NL" sz="4000" b="0" i="0" u="none" strike="noStrike" cap="none" normalizeH="0" baseline="0" dirty="0">
                <a:ln>
                  <a:noFill/>
                </a:ln>
                <a:solidFill>
                  <a:srgbClr val="808080"/>
                </a:solidFill>
                <a:effectLst/>
                <a:latin typeface="JetBrains Mono"/>
              </a:rPr>
              <a:t>#Line comments</a:t>
            </a:r>
            <a:endParaRPr kumimoji="0" lang="nl-NL" altLang="nl-NL" sz="72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C54EFCDE-2222-709A-1D70-F8A316A8526B}"/>
              </a:ext>
            </a:extLst>
          </p:cNvPr>
          <p:cNvSpPr>
            <a:spLocks noGrp="1" noChangeArrowheads="1"/>
          </p:cNvSpPr>
          <p:nvPr>
            <p:ph type="body" sz="quarter" idx="12"/>
          </p:nvPr>
        </p:nvSpPr>
        <p:spPr bwMode="auto">
          <a:xfrm>
            <a:off x="1152000" y="4033015"/>
            <a:ext cx="4943999" cy="193899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4000" b="0" i="0" u="none" strike="noStrike" cap="none" normalizeH="0" baseline="0" dirty="0">
                <a:ln>
                  <a:noFill/>
                </a:ln>
                <a:solidFill>
                  <a:srgbClr val="808080"/>
                </a:solidFill>
                <a:effectLst/>
                <a:latin typeface="JetBrains Mono"/>
              </a:rPr>
              <a:t>/*</a:t>
            </a:r>
            <a:br>
              <a:rPr kumimoji="0" lang="nl-NL" altLang="nl-NL" sz="4000" b="0" i="0" u="none" strike="noStrike" cap="none" normalizeH="0" baseline="0" dirty="0">
                <a:ln>
                  <a:noFill/>
                </a:ln>
                <a:solidFill>
                  <a:srgbClr val="808080"/>
                </a:solidFill>
                <a:effectLst/>
                <a:latin typeface="JetBrains Mono"/>
              </a:rPr>
            </a:br>
            <a:r>
              <a:rPr kumimoji="0" lang="nl-NL" altLang="nl-NL" sz="4000" b="0" i="0" u="none" strike="noStrike" cap="none" normalizeH="0" baseline="0" dirty="0">
                <a:ln>
                  <a:noFill/>
                </a:ln>
                <a:solidFill>
                  <a:srgbClr val="808080"/>
                </a:solidFill>
                <a:effectLst/>
                <a:latin typeface="JetBrains Mono"/>
              </a:rPr>
              <a:t> * Block </a:t>
            </a:r>
            <a:r>
              <a:rPr kumimoji="0" lang="nl-NL" altLang="nl-NL" sz="4000" b="0" i="0" u="none" strike="noStrike" cap="none" normalizeH="0" baseline="0" dirty="0" err="1">
                <a:ln>
                  <a:noFill/>
                </a:ln>
                <a:solidFill>
                  <a:srgbClr val="808080"/>
                </a:solidFill>
                <a:effectLst/>
                <a:latin typeface="JetBrains Mono"/>
              </a:rPr>
              <a:t>comment</a:t>
            </a:r>
            <a:br>
              <a:rPr kumimoji="0" lang="nl-NL" altLang="nl-NL" sz="4000" b="0" i="0" u="none" strike="noStrike" cap="none" normalizeH="0" baseline="0" dirty="0">
                <a:ln>
                  <a:noFill/>
                </a:ln>
                <a:solidFill>
                  <a:srgbClr val="808080"/>
                </a:solidFill>
                <a:effectLst/>
                <a:latin typeface="JetBrains Mono"/>
              </a:rPr>
            </a:br>
            <a:r>
              <a:rPr kumimoji="0" lang="nl-NL" altLang="nl-NL" sz="4000" b="0" i="0" u="none" strike="noStrike" cap="none" normalizeH="0" baseline="0" dirty="0">
                <a:ln>
                  <a:noFill/>
                </a:ln>
                <a:solidFill>
                  <a:srgbClr val="808080"/>
                </a:solidFill>
                <a:effectLst/>
                <a:latin typeface="JetBrains Mono"/>
              </a:rPr>
              <a:t> */</a:t>
            </a:r>
            <a:endParaRPr kumimoji="0" lang="nl-NL" altLang="nl-NL" sz="7200" b="0" i="0" u="none" strike="noStrike" cap="none" normalizeH="0" baseline="0" dirty="0">
              <a:ln>
                <a:noFill/>
              </a:ln>
              <a:solidFill>
                <a:schemeClr val="tx1"/>
              </a:solidFill>
              <a:effectLst/>
              <a:latin typeface="Arial" panose="020B0604020202020204" pitchFamily="34" charset="0"/>
            </a:endParaRPr>
          </a:p>
        </p:txBody>
      </p:sp>
      <p:sp>
        <p:nvSpPr>
          <p:cNvPr id="3" name="Text Placeholder 2">
            <a:extLst>
              <a:ext uri="{FF2B5EF4-FFF2-40B4-BE49-F238E27FC236}">
                <a16:creationId xmlns:a16="http://schemas.microsoft.com/office/drawing/2014/main" id="{FDDA36E9-BAD2-9304-9577-C032313A7FFA}"/>
              </a:ext>
            </a:extLst>
          </p:cNvPr>
          <p:cNvSpPr>
            <a:spLocks noGrp="1"/>
          </p:cNvSpPr>
          <p:nvPr>
            <p:ph type="body" sz="quarter" idx="13"/>
          </p:nvPr>
        </p:nvSpPr>
        <p:spPr/>
        <p:txBody>
          <a:bodyPr/>
          <a:lstStyle/>
          <a:p>
            <a:endParaRPr lang="en-NL"/>
          </a:p>
        </p:txBody>
      </p:sp>
    </p:spTree>
    <p:extLst>
      <p:ext uri="{BB962C8B-B14F-4D97-AF65-F5344CB8AC3E}">
        <p14:creationId xmlns:p14="http://schemas.microsoft.com/office/powerpoint/2010/main" val="442817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796CEA-A85D-1007-E1B0-4BF4C7C513E2}"/>
              </a:ext>
            </a:extLst>
          </p:cNvPr>
          <p:cNvSpPr>
            <a:spLocks noGrp="1"/>
          </p:cNvSpPr>
          <p:nvPr>
            <p:ph type="title" idx="4294967295"/>
          </p:nvPr>
        </p:nvSpPr>
        <p:spPr>
          <a:xfrm>
            <a:off x="2510658" y="492728"/>
            <a:ext cx="7279728" cy="910403"/>
          </a:xfrm>
        </p:spPr>
        <p:txBody>
          <a:bodyPr>
            <a:normAutofit/>
          </a:bodyPr>
          <a:lstStyle/>
          <a:p>
            <a:r>
              <a:rPr lang="en-US" dirty="0"/>
              <a:t>Comments – proper usage</a:t>
            </a:r>
            <a:endParaRPr lang="nl-NL" dirty="0"/>
          </a:p>
        </p:txBody>
      </p:sp>
      <p:sp>
        <p:nvSpPr>
          <p:cNvPr id="5" name="Tijdelijke aanduiding voor inhoud 4">
            <a:extLst>
              <a:ext uri="{FF2B5EF4-FFF2-40B4-BE49-F238E27FC236}">
                <a16:creationId xmlns:a16="http://schemas.microsoft.com/office/drawing/2014/main" id="{CEC54077-FAB4-3166-5261-07C7C93D0033}"/>
              </a:ext>
            </a:extLst>
          </p:cNvPr>
          <p:cNvSpPr>
            <a:spLocks noGrp="1"/>
          </p:cNvSpPr>
          <p:nvPr>
            <p:ph type="body" sz="quarter" idx="4294967295"/>
          </p:nvPr>
        </p:nvSpPr>
        <p:spPr>
          <a:xfrm>
            <a:off x="2510658" y="1485901"/>
            <a:ext cx="7350672" cy="4471331"/>
          </a:xfrm>
        </p:spPr>
        <p:txBody>
          <a:bodyPr/>
          <a:lstStyle/>
          <a:p>
            <a:r>
              <a:rPr lang="en-US" dirty="0"/>
              <a:t>Use comments to improve your code.</a:t>
            </a:r>
          </a:p>
          <a:p>
            <a:pPr lvl="1"/>
            <a:r>
              <a:rPr lang="en-US" dirty="0"/>
              <a:t>Explain functions and important parts.
Functions can provide you with explanations about input and output.
In projects you can explain to your colleagues about changes that can still be done. Or the next point to add.
</a:t>
            </a:r>
            <a:r>
              <a:rPr lang="en-US" dirty="0" err="1"/>
              <a:t>ToDo's</a:t>
            </a:r>
            <a:r>
              <a:rPr lang="en-US" dirty="0"/>
              <a:t> are useful for indicating upcoming changes or points for change.</a:t>
            </a:r>
          </a:p>
          <a:p>
            <a:r>
              <a:rPr lang="en-US" dirty="0"/>
              <a:t>Don't use comments to:</a:t>
            </a:r>
          </a:p>
          <a:p>
            <a:pPr lvl="1"/>
            <a:r>
              <a:rPr lang="en-US" dirty="0"/>
              <a:t>Code 'to turn off'. This will also result in points deduction ;).</a:t>
            </a:r>
          </a:p>
          <a:p>
            <a:pPr lvl="1"/>
            <a:r>
              <a:rPr lang="en-US" dirty="0"/>
              <a:t>Putting jokes, personal (unrelated) thoughts, etc. in professional products. Be free to place this in your hobby projects (</a:t>
            </a:r>
            <a:r>
              <a:rPr lang="en-US" i="1" dirty="0"/>
              <a:t>this rule can be deviated from in consultation with the employer</a:t>
            </a:r>
            <a:r>
              <a:rPr lang="en-US" dirty="0"/>
              <a:t>).</a:t>
            </a:r>
          </a:p>
        </p:txBody>
      </p:sp>
    </p:spTree>
    <p:extLst>
      <p:ext uri="{BB962C8B-B14F-4D97-AF65-F5344CB8AC3E}">
        <p14:creationId xmlns:p14="http://schemas.microsoft.com/office/powerpoint/2010/main" val="5042891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E0F7680F-FAB3-CB95-8FDA-45EBB7DDF0D9}"/>
              </a:ext>
            </a:extLst>
          </p:cNvPr>
          <p:cNvSpPr>
            <a:spLocks noGrp="1"/>
          </p:cNvSpPr>
          <p:nvPr>
            <p:ph type="title"/>
          </p:nvPr>
        </p:nvSpPr>
        <p:spPr>
          <a:xfrm>
            <a:off x="3141888" y="1999310"/>
            <a:ext cx="6192612" cy="3334690"/>
          </a:xfrm>
        </p:spPr>
        <p:txBody>
          <a:bodyPr/>
          <a:lstStyle/>
          <a:p>
            <a:r>
              <a:rPr lang="en-GB" sz="8000" dirty="0"/>
              <a:t>Questions?</a:t>
            </a:r>
            <a:endParaRPr lang="nl-NL" sz="8000" dirty="0"/>
          </a:p>
        </p:txBody>
      </p:sp>
    </p:spTree>
    <p:extLst>
      <p:ext uri="{BB962C8B-B14F-4D97-AF65-F5344CB8AC3E}">
        <p14:creationId xmlns:p14="http://schemas.microsoft.com/office/powerpoint/2010/main" val="924162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C6B31B12-CF3A-30E7-A0D5-7D8CF0C261CA}"/>
              </a:ext>
            </a:extLst>
          </p:cNvPr>
          <p:cNvGraphicFramePr>
            <a:graphicFrameLocks noGrp="1"/>
          </p:cNvGraphicFramePr>
          <p:nvPr>
            <p:ph idx="4294967295"/>
            <p:extLst>
              <p:ext uri="{D42A27DB-BD31-4B8C-83A1-F6EECF244321}">
                <p14:modId xmlns:p14="http://schemas.microsoft.com/office/powerpoint/2010/main" val="125572973"/>
              </p:ext>
            </p:extLst>
          </p:nvPr>
        </p:nvGraphicFramePr>
        <p:xfrm>
          <a:off x="976258" y="1253633"/>
          <a:ext cx="9394825" cy="47831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99946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AEF946-FF0F-1891-3014-7818F626C874}"/>
              </a:ext>
            </a:extLst>
          </p:cNvPr>
          <p:cNvSpPr>
            <a:spLocks noGrp="1"/>
          </p:cNvSpPr>
          <p:nvPr>
            <p:ph type="title"/>
          </p:nvPr>
        </p:nvSpPr>
        <p:spPr/>
        <p:txBody>
          <a:bodyPr/>
          <a:lstStyle/>
          <a:p>
            <a:r>
              <a:rPr lang="en-US" dirty="0"/>
              <a:t>Functions</a:t>
            </a:r>
            <a:endParaRPr lang="nl-NL" dirty="0"/>
          </a:p>
        </p:txBody>
      </p:sp>
      <p:sp>
        <p:nvSpPr>
          <p:cNvPr id="4" name="Tijdelijke aanduiding voor inhoud 3">
            <a:extLst>
              <a:ext uri="{FF2B5EF4-FFF2-40B4-BE49-F238E27FC236}">
                <a16:creationId xmlns:a16="http://schemas.microsoft.com/office/drawing/2014/main" id="{C64CE6B6-040B-91E7-CB27-D87F0FC52C32}"/>
              </a:ext>
            </a:extLst>
          </p:cNvPr>
          <p:cNvSpPr>
            <a:spLocks noGrp="1"/>
          </p:cNvSpPr>
          <p:nvPr>
            <p:ph type="body" sz="quarter" idx="11"/>
          </p:nvPr>
        </p:nvSpPr>
        <p:spPr/>
        <p:txBody>
          <a:bodyPr/>
          <a:lstStyle/>
          <a:p>
            <a:pPr marL="0" indent="0">
              <a:buNone/>
            </a:pPr>
            <a:r>
              <a:rPr lang="en-US" sz="1800" dirty="0"/>
              <a:t>Predefined </a:t>
            </a:r>
            <a:r>
              <a:rPr lang="en-US" sz="1800" dirty="0" err="1"/>
              <a:t>codeblock</a:t>
            </a:r>
            <a:endParaRPr lang="en-US" sz="1800" dirty="0"/>
          </a:p>
          <a:p>
            <a:pPr marL="0" indent="0">
              <a:buNone/>
            </a:pPr>
            <a:endParaRPr lang="en-US" sz="1800" dirty="0"/>
          </a:p>
          <a:p>
            <a:pPr marL="0" indent="0">
              <a:buNone/>
            </a:pPr>
            <a:r>
              <a:rPr lang="en-US" sz="1800" dirty="0"/>
              <a:t>A function consists of:
- Name
- </a:t>
            </a:r>
            <a:r>
              <a:rPr lang="en-US" sz="1800" dirty="0" err="1"/>
              <a:t>Codeblock</a:t>
            </a:r>
            <a:r>
              <a:rPr lang="en-US" sz="1800" dirty="0"/>
              <a:t>
- Parameters (optional)
</a:t>
            </a:r>
            <a:endParaRPr lang="nl-NL" dirty="0"/>
          </a:p>
        </p:txBody>
      </p:sp>
      <p:sp>
        <p:nvSpPr>
          <p:cNvPr id="9" name="Rectangle 3">
            <a:extLst>
              <a:ext uri="{FF2B5EF4-FFF2-40B4-BE49-F238E27FC236}">
                <a16:creationId xmlns:a16="http://schemas.microsoft.com/office/drawing/2014/main" id="{9E20F39A-687C-3A28-80F4-09972DF98479}"/>
              </a:ext>
            </a:extLst>
          </p:cNvPr>
          <p:cNvSpPr>
            <a:spLocks noGrp="1" noChangeArrowheads="1"/>
          </p:cNvSpPr>
          <p:nvPr>
            <p:ph type="body" sz="quarter" idx="12"/>
          </p:nvPr>
        </p:nvSpPr>
        <p:spPr bwMode="auto">
          <a:xfrm>
            <a:off x="5401274" y="885573"/>
            <a:ext cx="4668949" cy="527836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2400" b="0" i="0" u="none" strike="noStrike" cap="none" normalizeH="0" baseline="0" dirty="0" err="1">
                <a:ln>
                  <a:noFill/>
                </a:ln>
                <a:solidFill>
                  <a:srgbClr val="CC7832"/>
                </a:solidFill>
                <a:effectLst/>
                <a:latin typeface="JetBrains Mono"/>
              </a:rPr>
              <a:t>function</a:t>
            </a:r>
            <a:r>
              <a:rPr kumimoji="0" lang="nl-NL" altLang="nl-NL" sz="2400" b="0" i="0" u="none" strike="noStrike" cap="none" normalizeH="0" baseline="0" dirty="0">
                <a:ln>
                  <a:noFill/>
                </a:ln>
                <a:solidFill>
                  <a:srgbClr val="CC7832"/>
                </a:solidFill>
                <a:effectLst/>
                <a:latin typeface="JetBrains Mono"/>
              </a:rPr>
              <a:t> </a:t>
            </a:r>
            <a:r>
              <a:rPr kumimoji="0" lang="nl-NL" altLang="nl-NL" sz="2400" b="0" i="0" u="none" strike="noStrike" cap="none" normalizeH="0" baseline="0" dirty="0" err="1">
                <a:ln>
                  <a:noFill/>
                </a:ln>
                <a:solidFill>
                  <a:srgbClr val="FFC66D"/>
                </a:solidFill>
                <a:effectLst/>
                <a:latin typeface="JetBrains Mono"/>
              </a:rPr>
              <a:t>add</a:t>
            </a:r>
            <a:r>
              <a:rPr kumimoji="0" lang="nl-NL" altLang="nl-NL" sz="2400" b="0" i="0" u="none" strike="noStrike" cap="none" normalizeH="0" baseline="0" dirty="0">
                <a:ln>
                  <a:noFill/>
                </a:ln>
                <a:solidFill>
                  <a:srgbClr val="A9B7C6"/>
                </a:solidFill>
                <a:effectLst/>
                <a:latin typeface="JetBrains Mono"/>
              </a:rPr>
              <a:t>(</a:t>
            </a:r>
            <a:r>
              <a:rPr kumimoji="0" lang="nl-NL" altLang="nl-NL" sz="2400" b="0" i="0" u="none" strike="noStrike" cap="none" normalizeH="0" baseline="0" dirty="0">
                <a:ln>
                  <a:noFill/>
                </a:ln>
                <a:solidFill>
                  <a:srgbClr val="9876AA"/>
                </a:solidFill>
                <a:effectLst/>
                <a:latin typeface="JetBrains Mono"/>
              </a:rPr>
              <a:t>$num1</a:t>
            </a:r>
            <a:r>
              <a:rPr kumimoji="0" lang="nl-NL" altLang="nl-NL" sz="2400" b="0" i="0" u="none" strike="noStrike" cap="none" normalizeH="0" baseline="0" dirty="0">
                <a:ln>
                  <a:noFill/>
                </a:ln>
                <a:solidFill>
                  <a:srgbClr val="CC7832"/>
                </a:solidFill>
                <a:effectLst/>
                <a:latin typeface="JetBrains Mono"/>
              </a:rPr>
              <a:t>, </a:t>
            </a:r>
            <a:r>
              <a:rPr kumimoji="0" lang="nl-NL" altLang="nl-NL" sz="2400" b="0" i="0" u="none" strike="noStrike" cap="none" normalizeH="0" baseline="0" dirty="0">
                <a:ln>
                  <a:noFill/>
                </a:ln>
                <a:solidFill>
                  <a:srgbClr val="9876AA"/>
                </a:solidFill>
                <a:effectLst/>
                <a:latin typeface="JetBrains Mono"/>
              </a:rPr>
              <a:t>$num2</a:t>
            </a:r>
            <a:r>
              <a:rPr kumimoji="0" lang="nl-NL" altLang="nl-NL" sz="2400" b="0" i="0" u="none" strike="noStrike" cap="none" normalizeH="0" baseline="0" dirty="0">
                <a:ln>
                  <a:noFill/>
                </a:ln>
                <a:solidFill>
                  <a:srgbClr val="A9B7C6"/>
                </a:solidFill>
                <a:effectLst/>
                <a:latin typeface="JetBrains Mono"/>
              </a:rPr>
              <a:t>){</a:t>
            </a:r>
            <a:br>
              <a:rPr kumimoji="0" lang="nl-NL" altLang="nl-NL" sz="2400" b="0" i="0" u="none" strike="noStrike" cap="none" normalizeH="0" baseline="0" dirty="0">
                <a:ln>
                  <a:noFill/>
                </a:ln>
                <a:solidFill>
                  <a:srgbClr val="A9B7C6"/>
                </a:solidFill>
                <a:effectLst/>
                <a:latin typeface="JetBrains Mono"/>
              </a:rPr>
            </a:br>
            <a:r>
              <a:rPr kumimoji="0" lang="nl-NL" altLang="nl-NL" sz="2400" b="0" i="0" u="none" strike="noStrike" cap="none" normalizeH="0" baseline="0" dirty="0">
                <a:ln>
                  <a:noFill/>
                </a:ln>
                <a:solidFill>
                  <a:srgbClr val="A9B7C6"/>
                </a:solidFill>
                <a:effectLst/>
                <a:latin typeface="JetBrains Mono"/>
              </a:rPr>
              <a:t>    </a:t>
            </a:r>
            <a:r>
              <a:rPr kumimoji="0" lang="nl-NL" altLang="nl-NL" sz="2400" b="0" i="0" u="none" strike="noStrike" cap="none" normalizeH="0" baseline="0" dirty="0">
                <a:ln>
                  <a:noFill/>
                </a:ln>
                <a:solidFill>
                  <a:srgbClr val="CC7832"/>
                </a:solidFill>
                <a:effectLst/>
                <a:latin typeface="JetBrains Mono"/>
              </a:rPr>
              <a:t>echo </a:t>
            </a:r>
            <a:r>
              <a:rPr kumimoji="0" lang="nl-NL" altLang="nl-NL" sz="2400" b="0" i="0" u="none" strike="noStrike" cap="none" normalizeH="0" baseline="0" dirty="0">
                <a:ln>
                  <a:noFill/>
                </a:ln>
                <a:solidFill>
                  <a:srgbClr val="9876AA"/>
                </a:solidFill>
                <a:effectLst/>
                <a:latin typeface="JetBrains Mono"/>
              </a:rPr>
              <a:t>$num1 </a:t>
            </a:r>
            <a:r>
              <a:rPr kumimoji="0" lang="nl-NL" altLang="nl-NL" sz="2400" b="0" i="0" u="none" strike="noStrike" cap="none" normalizeH="0" baseline="0" dirty="0">
                <a:ln>
                  <a:noFill/>
                </a:ln>
                <a:solidFill>
                  <a:srgbClr val="A9B7C6"/>
                </a:solidFill>
                <a:effectLst/>
                <a:latin typeface="JetBrains Mono"/>
              </a:rPr>
              <a:t>+ </a:t>
            </a:r>
            <a:r>
              <a:rPr kumimoji="0" lang="nl-NL" altLang="nl-NL" sz="2400" b="0" i="0" u="none" strike="noStrike" cap="none" normalizeH="0" baseline="0" dirty="0">
                <a:ln>
                  <a:noFill/>
                </a:ln>
                <a:solidFill>
                  <a:srgbClr val="9876AA"/>
                </a:solidFill>
                <a:effectLst/>
                <a:latin typeface="JetBrains Mono"/>
              </a:rPr>
              <a:t>$num2</a:t>
            </a:r>
            <a:r>
              <a:rPr kumimoji="0" lang="nl-NL" altLang="nl-NL" sz="2400" b="0" i="0" u="none" strike="noStrike" cap="none" normalizeH="0" baseline="0" dirty="0">
                <a:ln>
                  <a:noFill/>
                </a:ln>
                <a:solidFill>
                  <a:srgbClr val="CC7832"/>
                </a:solidFill>
                <a:effectLst/>
                <a:latin typeface="JetBrains Mono"/>
              </a:rPr>
              <a:t>;</a:t>
            </a:r>
            <a:br>
              <a:rPr kumimoji="0" lang="nl-NL" altLang="nl-NL" sz="2400" b="0" i="0" u="none" strike="noStrike" cap="none" normalizeH="0" baseline="0" dirty="0">
                <a:ln>
                  <a:noFill/>
                </a:ln>
                <a:solidFill>
                  <a:srgbClr val="CC7832"/>
                </a:solidFill>
                <a:effectLst/>
                <a:latin typeface="JetBrains Mono"/>
              </a:rPr>
            </a:br>
            <a:r>
              <a:rPr kumimoji="0" lang="nl-NL" altLang="nl-NL" sz="2400" b="0" i="0" u="none" strike="noStrike" cap="none" normalizeH="0" baseline="0" dirty="0">
                <a:ln>
                  <a:noFill/>
                </a:ln>
                <a:solidFill>
                  <a:srgbClr val="A9B7C6"/>
                </a:solidFill>
                <a:effectLst/>
                <a:latin typeface="JetBrains Mono"/>
              </a:rPr>
              <a:t>}</a:t>
            </a:r>
            <a:br>
              <a:rPr kumimoji="0" lang="nl-NL" altLang="nl-NL" sz="2400" b="0" i="0" u="none" strike="noStrike" cap="none" normalizeH="0" baseline="0" dirty="0">
                <a:ln>
                  <a:noFill/>
                </a:ln>
                <a:solidFill>
                  <a:srgbClr val="A9B7C6"/>
                </a:solidFill>
                <a:effectLst/>
                <a:latin typeface="JetBrains Mono"/>
              </a:rPr>
            </a:br>
            <a:br>
              <a:rPr kumimoji="0" lang="nl-NL" altLang="nl-NL" sz="2400" b="0" i="0" u="none" strike="noStrike" cap="none" normalizeH="0" baseline="0" dirty="0">
                <a:ln>
                  <a:noFill/>
                </a:ln>
                <a:solidFill>
                  <a:srgbClr val="A9B7C6"/>
                </a:solidFill>
                <a:effectLst/>
                <a:latin typeface="JetBrains Mono"/>
              </a:rPr>
            </a:br>
            <a:r>
              <a:rPr kumimoji="0" lang="nl-NL" altLang="nl-NL" sz="2400" b="0" i="0" u="none" strike="noStrike" cap="none" normalizeH="0" baseline="0" dirty="0" err="1">
                <a:ln>
                  <a:noFill/>
                </a:ln>
                <a:solidFill>
                  <a:srgbClr val="CC7832"/>
                </a:solidFill>
                <a:effectLst/>
                <a:latin typeface="JetBrains Mono"/>
              </a:rPr>
              <a:t>function</a:t>
            </a:r>
            <a:r>
              <a:rPr kumimoji="0" lang="nl-NL" altLang="nl-NL" sz="2400" b="0" i="0" u="none" strike="noStrike" cap="none" normalizeH="0" baseline="0" dirty="0">
                <a:ln>
                  <a:noFill/>
                </a:ln>
                <a:solidFill>
                  <a:srgbClr val="CC7832"/>
                </a:solidFill>
                <a:effectLst/>
                <a:latin typeface="JetBrains Mono"/>
              </a:rPr>
              <a:t> </a:t>
            </a:r>
            <a:r>
              <a:rPr kumimoji="0" lang="nl-NL" altLang="nl-NL" sz="2400" b="0" i="0" u="none" strike="noStrike" cap="none" normalizeH="0" baseline="0" dirty="0" err="1">
                <a:ln>
                  <a:noFill/>
                </a:ln>
                <a:solidFill>
                  <a:srgbClr val="FFC66D"/>
                </a:solidFill>
                <a:effectLst/>
                <a:latin typeface="JetBrains Mono"/>
              </a:rPr>
              <a:t>subtract</a:t>
            </a:r>
            <a:r>
              <a:rPr kumimoji="0" lang="nl-NL" altLang="nl-NL" sz="2400" b="0" i="0" u="none" strike="noStrike" cap="none" normalizeH="0" baseline="0" dirty="0">
                <a:ln>
                  <a:noFill/>
                </a:ln>
                <a:solidFill>
                  <a:srgbClr val="A9B7C6"/>
                </a:solidFill>
                <a:effectLst/>
                <a:latin typeface="JetBrains Mono"/>
              </a:rPr>
              <a:t>(</a:t>
            </a:r>
            <a:r>
              <a:rPr kumimoji="0" lang="nl-NL" altLang="nl-NL" sz="2400" b="0" i="0" u="none" strike="noStrike" cap="none" normalizeH="0" baseline="0" dirty="0">
                <a:ln>
                  <a:noFill/>
                </a:ln>
                <a:solidFill>
                  <a:srgbClr val="9876AA"/>
                </a:solidFill>
                <a:effectLst/>
                <a:latin typeface="JetBrains Mono"/>
              </a:rPr>
              <a:t>$num1</a:t>
            </a:r>
            <a:r>
              <a:rPr kumimoji="0" lang="nl-NL" altLang="nl-NL" sz="2400" b="0" i="0" u="none" strike="noStrike" cap="none" normalizeH="0" baseline="0" dirty="0">
                <a:ln>
                  <a:noFill/>
                </a:ln>
                <a:solidFill>
                  <a:srgbClr val="CC7832"/>
                </a:solidFill>
                <a:effectLst/>
                <a:latin typeface="JetBrains Mono"/>
              </a:rPr>
              <a:t>, </a:t>
            </a:r>
            <a:r>
              <a:rPr kumimoji="0" lang="nl-NL" altLang="nl-NL" sz="2400" b="0" i="0" u="none" strike="noStrike" cap="none" normalizeH="0" baseline="0" dirty="0">
                <a:ln>
                  <a:noFill/>
                </a:ln>
                <a:solidFill>
                  <a:srgbClr val="9876AA"/>
                </a:solidFill>
                <a:effectLst/>
                <a:latin typeface="JetBrains Mono"/>
              </a:rPr>
              <a:t>$num2</a:t>
            </a:r>
            <a:r>
              <a:rPr kumimoji="0" lang="nl-NL" altLang="nl-NL" sz="2400" b="0" i="0" u="none" strike="noStrike" cap="none" normalizeH="0" baseline="0" dirty="0">
                <a:ln>
                  <a:noFill/>
                </a:ln>
                <a:solidFill>
                  <a:srgbClr val="A9B7C6"/>
                </a:solidFill>
                <a:effectLst/>
                <a:latin typeface="JetBrains Mono"/>
              </a:rPr>
              <a:t>){</a:t>
            </a:r>
            <a:br>
              <a:rPr kumimoji="0" lang="nl-NL" altLang="nl-NL" sz="2400" b="0" i="0" u="none" strike="noStrike" cap="none" normalizeH="0" baseline="0" dirty="0">
                <a:ln>
                  <a:noFill/>
                </a:ln>
                <a:solidFill>
                  <a:srgbClr val="A9B7C6"/>
                </a:solidFill>
                <a:effectLst/>
                <a:latin typeface="JetBrains Mono"/>
              </a:rPr>
            </a:br>
            <a:r>
              <a:rPr kumimoji="0" lang="nl-NL" altLang="nl-NL" sz="2400" b="0" i="0" u="none" strike="noStrike" cap="none" normalizeH="0" baseline="0" dirty="0">
                <a:ln>
                  <a:noFill/>
                </a:ln>
                <a:solidFill>
                  <a:srgbClr val="A9B7C6"/>
                </a:solidFill>
                <a:effectLst/>
                <a:latin typeface="JetBrains Mono"/>
              </a:rPr>
              <a:t>    </a:t>
            </a:r>
            <a:r>
              <a:rPr kumimoji="0" lang="nl-NL" altLang="nl-NL" sz="2400" b="0" i="0" u="none" strike="noStrike" cap="none" normalizeH="0" baseline="0" dirty="0">
                <a:ln>
                  <a:noFill/>
                </a:ln>
                <a:solidFill>
                  <a:srgbClr val="CC7832"/>
                </a:solidFill>
                <a:effectLst/>
                <a:latin typeface="JetBrains Mono"/>
              </a:rPr>
              <a:t>echo </a:t>
            </a:r>
            <a:r>
              <a:rPr kumimoji="0" lang="nl-NL" altLang="nl-NL" sz="2400" b="0" i="0" u="none" strike="noStrike" cap="none" normalizeH="0" baseline="0" dirty="0">
                <a:ln>
                  <a:noFill/>
                </a:ln>
                <a:solidFill>
                  <a:srgbClr val="9876AA"/>
                </a:solidFill>
                <a:effectLst/>
                <a:latin typeface="JetBrains Mono"/>
              </a:rPr>
              <a:t>$num1 </a:t>
            </a:r>
            <a:r>
              <a:rPr kumimoji="0" lang="nl-NL" altLang="nl-NL" sz="2400" b="0" i="0" u="none" strike="noStrike" cap="none" normalizeH="0" baseline="0" dirty="0">
                <a:ln>
                  <a:noFill/>
                </a:ln>
                <a:solidFill>
                  <a:srgbClr val="A9B7C6"/>
                </a:solidFill>
                <a:effectLst/>
                <a:latin typeface="JetBrains Mono"/>
              </a:rPr>
              <a:t>- </a:t>
            </a:r>
            <a:r>
              <a:rPr kumimoji="0" lang="nl-NL" altLang="nl-NL" sz="2400" b="0" i="0" u="none" strike="noStrike" cap="none" normalizeH="0" baseline="0" dirty="0">
                <a:ln>
                  <a:noFill/>
                </a:ln>
                <a:solidFill>
                  <a:srgbClr val="9876AA"/>
                </a:solidFill>
                <a:effectLst/>
                <a:latin typeface="JetBrains Mono"/>
              </a:rPr>
              <a:t>$num2</a:t>
            </a:r>
            <a:r>
              <a:rPr kumimoji="0" lang="nl-NL" altLang="nl-NL" sz="2400" b="0" i="0" u="none" strike="noStrike" cap="none" normalizeH="0" baseline="0" dirty="0">
                <a:ln>
                  <a:noFill/>
                </a:ln>
                <a:solidFill>
                  <a:srgbClr val="CC7832"/>
                </a:solidFill>
                <a:effectLst/>
                <a:latin typeface="JetBrains Mono"/>
              </a:rPr>
              <a:t>;</a:t>
            </a:r>
            <a:br>
              <a:rPr kumimoji="0" lang="nl-NL" altLang="nl-NL" sz="2400" b="0" i="0" u="none" strike="noStrike" cap="none" normalizeH="0" baseline="0" dirty="0">
                <a:ln>
                  <a:noFill/>
                </a:ln>
                <a:solidFill>
                  <a:srgbClr val="CC7832"/>
                </a:solidFill>
                <a:effectLst/>
                <a:latin typeface="JetBrains Mono"/>
              </a:rPr>
            </a:br>
            <a:r>
              <a:rPr kumimoji="0" lang="nl-NL" altLang="nl-NL" sz="2400" b="0" i="0" u="none" strike="noStrike" cap="none" normalizeH="0" baseline="0" dirty="0">
                <a:ln>
                  <a:noFill/>
                </a:ln>
                <a:solidFill>
                  <a:srgbClr val="A9B7C6"/>
                </a:solidFill>
                <a:effectLst/>
                <a:latin typeface="JetBrains Mono"/>
              </a:rPr>
              <a:t>}</a:t>
            </a:r>
            <a:br>
              <a:rPr kumimoji="0" lang="nl-NL" altLang="nl-NL" sz="2400" b="0" i="0" u="none" strike="noStrike" cap="none" normalizeH="0" baseline="0" dirty="0">
                <a:ln>
                  <a:noFill/>
                </a:ln>
                <a:solidFill>
                  <a:srgbClr val="A9B7C6"/>
                </a:solidFill>
                <a:effectLst/>
                <a:latin typeface="JetBrains Mono"/>
              </a:rPr>
            </a:br>
            <a:br>
              <a:rPr kumimoji="0" lang="nl-NL" altLang="nl-NL" sz="2400" b="0" i="0" u="none" strike="noStrike" cap="none" normalizeH="0" baseline="0" dirty="0">
                <a:ln>
                  <a:noFill/>
                </a:ln>
                <a:solidFill>
                  <a:srgbClr val="A9B7C6"/>
                </a:solidFill>
                <a:effectLst/>
                <a:latin typeface="JetBrains Mono"/>
              </a:rPr>
            </a:br>
            <a:r>
              <a:rPr kumimoji="0" lang="nl-NL" altLang="nl-NL" sz="2400" b="0" i="0" u="none" strike="noStrike" cap="none" normalizeH="0" baseline="0" dirty="0" err="1">
                <a:ln>
                  <a:noFill/>
                </a:ln>
                <a:solidFill>
                  <a:srgbClr val="CC7832"/>
                </a:solidFill>
                <a:effectLst/>
                <a:latin typeface="JetBrains Mono"/>
              </a:rPr>
              <a:t>function</a:t>
            </a:r>
            <a:r>
              <a:rPr kumimoji="0" lang="nl-NL" altLang="nl-NL" sz="2400" b="0" i="0" u="none" strike="noStrike" cap="none" normalizeH="0" baseline="0" dirty="0">
                <a:ln>
                  <a:noFill/>
                </a:ln>
                <a:solidFill>
                  <a:srgbClr val="CC7832"/>
                </a:solidFill>
                <a:effectLst/>
                <a:latin typeface="JetBrains Mono"/>
              </a:rPr>
              <a:t> </a:t>
            </a:r>
            <a:r>
              <a:rPr kumimoji="0" lang="nl-NL" altLang="nl-NL" sz="2400" b="0" i="0" u="none" strike="noStrike" cap="none" normalizeH="0" baseline="0" dirty="0" err="1">
                <a:ln>
                  <a:noFill/>
                </a:ln>
                <a:solidFill>
                  <a:srgbClr val="FFC66D"/>
                </a:solidFill>
                <a:effectLst/>
                <a:latin typeface="JetBrains Mono"/>
              </a:rPr>
              <a:t>multiply</a:t>
            </a:r>
            <a:r>
              <a:rPr kumimoji="0" lang="nl-NL" altLang="nl-NL" sz="2400" b="0" i="0" u="none" strike="noStrike" cap="none" normalizeH="0" baseline="0" dirty="0">
                <a:ln>
                  <a:noFill/>
                </a:ln>
                <a:solidFill>
                  <a:srgbClr val="A9B7C6"/>
                </a:solidFill>
                <a:effectLst/>
                <a:latin typeface="JetBrains Mono"/>
              </a:rPr>
              <a:t>(</a:t>
            </a:r>
            <a:r>
              <a:rPr kumimoji="0" lang="nl-NL" altLang="nl-NL" sz="2400" b="0" i="0" u="none" strike="noStrike" cap="none" normalizeH="0" baseline="0" dirty="0">
                <a:ln>
                  <a:noFill/>
                </a:ln>
                <a:solidFill>
                  <a:srgbClr val="9876AA"/>
                </a:solidFill>
                <a:effectLst/>
                <a:latin typeface="JetBrains Mono"/>
              </a:rPr>
              <a:t>$num1</a:t>
            </a:r>
            <a:r>
              <a:rPr kumimoji="0" lang="nl-NL" altLang="nl-NL" sz="2400" b="0" i="0" u="none" strike="noStrike" cap="none" normalizeH="0" baseline="0" dirty="0">
                <a:ln>
                  <a:noFill/>
                </a:ln>
                <a:solidFill>
                  <a:srgbClr val="CC7832"/>
                </a:solidFill>
                <a:effectLst/>
                <a:latin typeface="JetBrains Mono"/>
              </a:rPr>
              <a:t>, </a:t>
            </a:r>
            <a:r>
              <a:rPr kumimoji="0" lang="nl-NL" altLang="nl-NL" sz="2400" b="0" i="0" u="none" strike="noStrike" cap="none" normalizeH="0" baseline="0" dirty="0">
                <a:ln>
                  <a:noFill/>
                </a:ln>
                <a:solidFill>
                  <a:srgbClr val="9876AA"/>
                </a:solidFill>
                <a:effectLst/>
                <a:latin typeface="JetBrains Mono"/>
              </a:rPr>
              <a:t>$num2</a:t>
            </a:r>
            <a:r>
              <a:rPr kumimoji="0" lang="nl-NL" altLang="nl-NL" sz="2400" b="0" i="0" u="none" strike="noStrike" cap="none" normalizeH="0" baseline="0" dirty="0">
                <a:ln>
                  <a:noFill/>
                </a:ln>
                <a:solidFill>
                  <a:srgbClr val="A9B7C6"/>
                </a:solidFill>
                <a:effectLst/>
                <a:latin typeface="JetBrains Mono"/>
              </a:rPr>
              <a:t>){</a:t>
            </a:r>
            <a:br>
              <a:rPr kumimoji="0" lang="nl-NL" altLang="nl-NL" sz="2400" b="0" i="0" u="none" strike="noStrike" cap="none" normalizeH="0" baseline="0" dirty="0">
                <a:ln>
                  <a:noFill/>
                </a:ln>
                <a:solidFill>
                  <a:srgbClr val="A9B7C6"/>
                </a:solidFill>
                <a:effectLst/>
                <a:latin typeface="JetBrains Mono"/>
              </a:rPr>
            </a:br>
            <a:r>
              <a:rPr kumimoji="0" lang="nl-NL" altLang="nl-NL" sz="2400" b="0" i="0" u="none" strike="noStrike" cap="none" normalizeH="0" baseline="0" dirty="0">
                <a:ln>
                  <a:noFill/>
                </a:ln>
                <a:solidFill>
                  <a:srgbClr val="A9B7C6"/>
                </a:solidFill>
                <a:effectLst/>
                <a:latin typeface="JetBrains Mono"/>
              </a:rPr>
              <a:t>    </a:t>
            </a:r>
            <a:r>
              <a:rPr kumimoji="0" lang="nl-NL" altLang="nl-NL" sz="2400" b="0" i="0" u="none" strike="noStrike" cap="none" normalizeH="0" baseline="0" dirty="0">
                <a:ln>
                  <a:noFill/>
                </a:ln>
                <a:solidFill>
                  <a:srgbClr val="CC7832"/>
                </a:solidFill>
                <a:effectLst/>
                <a:latin typeface="JetBrains Mono"/>
              </a:rPr>
              <a:t>echo </a:t>
            </a:r>
            <a:r>
              <a:rPr kumimoji="0" lang="nl-NL" altLang="nl-NL" sz="2400" b="0" i="0" u="none" strike="noStrike" cap="none" normalizeH="0" baseline="0" dirty="0">
                <a:ln>
                  <a:noFill/>
                </a:ln>
                <a:solidFill>
                  <a:srgbClr val="9876AA"/>
                </a:solidFill>
                <a:effectLst/>
                <a:latin typeface="JetBrains Mono"/>
              </a:rPr>
              <a:t>$num1 </a:t>
            </a:r>
            <a:r>
              <a:rPr kumimoji="0" lang="nl-NL" altLang="nl-NL" sz="2400" b="0" i="0" u="none" strike="noStrike" cap="none" normalizeH="0" baseline="0" dirty="0">
                <a:ln>
                  <a:noFill/>
                </a:ln>
                <a:solidFill>
                  <a:srgbClr val="A9B7C6"/>
                </a:solidFill>
                <a:effectLst/>
                <a:latin typeface="JetBrains Mono"/>
              </a:rPr>
              <a:t>* </a:t>
            </a:r>
            <a:r>
              <a:rPr kumimoji="0" lang="nl-NL" altLang="nl-NL" sz="2400" b="0" i="0" u="none" strike="noStrike" cap="none" normalizeH="0" baseline="0" dirty="0">
                <a:ln>
                  <a:noFill/>
                </a:ln>
                <a:solidFill>
                  <a:srgbClr val="9876AA"/>
                </a:solidFill>
                <a:effectLst/>
                <a:latin typeface="JetBrains Mono"/>
              </a:rPr>
              <a:t>$num2</a:t>
            </a:r>
            <a:r>
              <a:rPr kumimoji="0" lang="nl-NL" altLang="nl-NL" sz="2400" b="0" i="0" u="none" strike="noStrike" cap="none" normalizeH="0" baseline="0" dirty="0">
                <a:ln>
                  <a:noFill/>
                </a:ln>
                <a:solidFill>
                  <a:srgbClr val="CC7832"/>
                </a:solidFill>
                <a:effectLst/>
                <a:latin typeface="JetBrains Mono"/>
              </a:rPr>
              <a:t>;</a:t>
            </a:r>
            <a:br>
              <a:rPr kumimoji="0" lang="nl-NL" altLang="nl-NL" sz="2400" b="0" i="0" u="none" strike="noStrike" cap="none" normalizeH="0" baseline="0" dirty="0">
                <a:ln>
                  <a:noFill/>
                </a:ln>
                <a:solidFill>
                  <a:srgbClr val="CC7832"/>
                </a:solidFill>
                <a:effectLst/>
                <a:latin typeface="JetBrains Mono"/>
              </a:rPr>
            </a:br>
            <a:r>
              <a:rPr kumimoji="0" lang="nl-NL" altLang="nl-NL" sz="2400" b="0" i="0" u="none" strike="noStrike" cap="none" normalizeH="0" baseline="0" dirty="0">
                <a:ln>
                  <a:noFill/>
                </a:ln>
                <a:solidFill>
                  <a:srgbClr val="A9B7C6"/>
                </a:solidFill>
                <a:effectLst/>
                <a:latin typeface="JetBrains Mono"/>
              </a:rPr>
              <a:t>}</a:t>
            </a:r>
            <a:br>
              <a:rPr kumimoji="0" lang="nl-NL" altLang="nl-NL" sz="2400" b="0" i="0" u="none" strike="noStrike" cap="none" normalizeH="0" baseline="0" dirty="0">
                <a:ln>
                  <a:noFill/>
                </a:ln>
                <a:solidFill>
                  <a:srgbClr val="A9B7C6"/>
                </a:solidFill>
                <a:effectLst/>
                <a:latin typeface="JetBrains Mono"/>
              </a:rPr>
            </a:br>
            <a:br>
              <a:rPr kumimoji="0" lang="nl-NL" altLang="nl-NL" sz="2400" b="0" i="0" u="none" strike="noStrike" cap="none" normalizeH="0" baseline="0" dirty="0">
                <a:ln>
                  <a:noFill/>
                </a:ln>
                <a:solidFill>
                  <a:srgbClr val="A9B7C6"/>
                </a:solidFill>
                <a:effectLst/>
                <a:latin typeface="JetBrains Mono"/>
              </a:rPr>
            </a:br>
            <a:r>
              <a:rPr kumimoji="0" lang="nl-NL" altLang="nl-NL" sz="2400" b="0" i="0" u="none" strike="noStrike" cap="none" normalizeH="0" baseline="0" dirty="0" err="1">
                <a:ln>
                  <a:noFill/>
                </a:ln>
                <a:solidFill>
                  <a:srgbClr val="CC7832"/>
                </a:solidFill>
                <a:effectLst/>
                <a:latin typeface="JetBrains Mono"/>
              </a:rPr>
              <a:t>function</a:t>
            </a:r>
            <a:r>
              <a:rPr kumimoji="0" lang="nl-NL" altLang="nl-NL" sz="2400" b="0" i="0" u="none" strike="noStrike" cap="none" normalizeH="0" baseline="0" dirty="0">
                <a:ln>
                  <a:noFill/>
                </a:ln>
                <a:solidFill>
                  <a:srgbClr val="CC7832"/>
                </a:solidFill>
                <a:effectLst/>
                <a:latin typeface="JetBrains Mono"/>
              </a:rPr>
              <a:t> </a:t>
            </a:r>
            <a:r>
              <a:rPr kumimoji="0" lang="nl-NL" altLang="nl-NL" sz="2400" b="0" i="0" u="none" strike="noStrike" cap="none" normalizeH="0" baseline="0" dirty="0" err="1">
                <a:ln>
                  <a:noFill/>
                </a:ln>
                <a:solidFill>
                  <a:srgbClr val="FFC66D"/>
                </a:solidFill>
                <a:effectLst/>
                <a:latin typeface="JetBrains Mono"/>
              </a:rPr>
              <a:t>divide</a:t>
            </a:r>
            <a:r>
              <a:rPr kumimoji="0" lang="nl-NL" altLang="nl-NL" sz="2400" b="0" i="0" u="none" strike="noStrike" cap="none" normalizeH="0" baseline="0" dirty="0">
                <a:ln>
                  <a:noFill/>
                </a:ln>
                <a:solidFill>
                  <a:srgbClr val="A9B7C6"/>
                </a:solidFill>
                <a:effectLst/>
                <a:latin typeface="JetBrains Mono"/>
              </a:rPr>
              <a:t>(</a:t>
            </a:r>
            <a:r>
              <a:rPr kumimoji="0" lang="nl-NL" altLang="nl-NL" sz="2400" b="0" i="0" u="none" strike="noStrike" cap="none" normalizeH="0" baseline="0" dirty="0">
                <a:ln>
                  <a:noFill/>
                </a:ln>
                <a:solidFill>
                  <a:srgbClr val="9876AA"/>
                </a:solidFill>
                <a:effectLst/>
                <a:latin typeface="JetBrains Mono"/>
              </a:rPr>
              <a:t>$num1</a:t>
            </a:r>
            <a:r>
              <a:rPr kumimoji="0" lang="nl-NL" altLang="nl-NL" sz="2400" b="0" i="0" u="none" strike="noStrike" cap="none" normalizeH="0" baseline="0" dirty="0">
                <a:ln>
                  <a:noFill/>
                </a:ln>
                <a:solidFill>
                  <a:srgbClr val="CC7832"/>
                </a:solidFill>
                <a:effectLst/>
                <a:latin typeface="JetBrains Mono"/>
              </a:rPr>
              <a:t>, </a:t>
            </a:r>
            <a:r>
              <a:rPr kumimoji="0" lang="nl-NL" altLang="nl-NL" sz="2400" b="0" i="0" u="none" strike="noStrike" cap="none" normalizeH="0" baseline="0" dirty="0">
                <a:ln>
                  <a:noFill/>
                </a:ln>
                <a:solidFill>
                  <a:srgbClr val="9876AA"/>
                </a:solidFill>
                <a:effectLst/>
                <a:latin typeface="JetBrains Mono"/>
              </a:rPr>
              <a:t>$num2</a:t>
            </a:r>
            <a:r>
              <a:rPr kumimoji="0" lang="nl-NL" altLang="nl-NL" sz="2400" b="0" i="0" u="none" strike="noStrike" cap="none" normalizeH="0" baseline="0" dirty="0">
                <a:ln>
                  <a:noFill/>
                </a:ln>
                <a:solidFill>
                  <a:srgbClr val="A9B7C6"/>
                </a:solidFill>
                <a:effectLst/>
                <a:latin typeface="JetBrains Mono"/>
              </a:rPr>
              <a:t>){</a:t>
            </a:r>
            <a:br>
              <a:rPr kumimoji="0" lang="nl-NL" altLang="nl-NL" sz="2400" b="0" i="0" u="none" strike="noStrike" cap="none" normalizeH="0" baseline="0" dirty="0">
                <a:ln>
                  <a:noFill/>
                </a:ln>
                <a:solidFill>
                  <a:srgbClr val="A9B7C6"/>
                </a:solidFill>
                <a:effectLst/>
                <a:latin typeface="JetBrains Mono"/>
              </a:rPr>
            </a:br>
            <a:r>
              <a:rPr kumimoji="0" lang="nl-NL" altLang="nl-NL" sz="2400" b="0" i="0" u="none" strike="noStrike" cap="none" normalizeH="0" baseline="0" dirty="0">
                <a:ln>
                  <a:noFill/>
                </a:ln>
                <a:solidFill>
                  <a:srgbClr val="A9B7C6"/>
                </a:solidFill>
                <a:effectLst/>
                <a:latin typeface="JetBrains Mono"/>
              </a:rPr>
              <a:t>    </a:t>
            </a:r>
            <a:r>
              <a:rPr kumimoji="0" lang="nl-NL" altLang="nl-NL" sz="2400" b="0" i="0" u="none" strike="noStrike" cap="none" normalizeH="0" baseline="0" dirty="0">
                <a:ln>
                  <a:noFill/>
                </a:ln>
                <a:solidFill>
                  <a:srgbClr val="CC7832"/>
                </a:solidFill>
                <a:effectLst/>
                <a:latin typeface="JetBrains Mono"/>
              </a:rPr>
              <a:t>echo </a:t>
            </a:r>
            <a:r>
              <a:rPr kumimoji="0" lang="nl-NL" altLang="nl-NL" sz="2400" b="0" i="0" u="none" strike="noStrike" cap="none" normalizeH="0" baseline="0" dirty="0">
                <a:ln>
                  <a:noFill/>
                </a:ln>
                <a:solidFill>
                  <a:srgbClr val="9876AA"/>
                </a:solidFill>
                <a:effectLst/>
                <a:latin typeface="JetBrains Mono"/>
              </a:rPr>
              <a:t>$num1 </a:t>
            </a:r>
            <a:r>
              <a:rPr kumimoji="0" lang="nl-NL" altLang="nl-NL" sz="2400" b="0" i="0" u="none" strike="noStrike" cap="none" normalizeH="0" baseline="0" dirty="0">
                <a:ln>
                  <a:noFill/>
                </a:ln>
                <a:solidFill>
                  <a:srgbClr val="A9B7C6"/>
                </a:solidFill>
                <a:effectLst/>
                <a:latin typeface="JetBrains Mono"/>
              </a:rPr>
              <a:t>/ </a:t>
            </a:r>
            <a:r>
              <a:rPr kumimoji="0" lang="nl-NL" altLang="nl-NL" sz="2400" b="0" i="0" u="none" strike="noStrike" cap="none" normalizeH="0" baseline="0" dirty="0">
                <a:ln>
                  <a:noFill/>
                </a:ln>
                <a:solidFill>
                  <a:srgbClr val="9876AA"/>
                </a:solidFill>
                <a:effectLst/>
                <a:latin typeface="JetBrains Mono"/>
              </a:rPr>
              <a:t>$num2</a:t>
            </a:r>
            <a:r>
              <a:rPr kumimoji="0" lang="nl-NL" altLang="nl-NL" sz="2400" b="0" i="0" u="none" strike="noStrike" cap="none" normalizeH="0" baseline="0" dirty="0">
                <a:ln>
                  <a:noFill/>
                </a:ln>
                <a:solidFill>
                  <a:srgbClr val="CC7832"/>
                </a:solidFill>
                <a:effectLst/>
                <a:latin typeface="JetBrains Mono"/>
              </a:rPr>
              <a:t>;</a:t>
            </a:r>
            <a:br>
              <a:rPr kumimoji="0" lang="nl-NL" altLang="nl-NL" b="0" i="0" u="none" strike="noStrike" cap="none" normalizeH="0" baseline="0" dirty="0">
                <a:ln>
                  <a:noFill/>
                </a:ln>
                <a:solidFill>
                  <a:srgbClr val="CC7832"/>
                </a:solidFill>
                <a:effectLst/>
                <a:latin typeface="JetBrains Mono"/>
              </a:rPr>
            </a:br>
            <a:r>
              <a:rPr kumimoji="0" lang="nl-NL" altLang="nl-NL" b="0" i="0" u="none" strike="noStrike" cap="none" normalizeH="0" baseline="0" dirty="0">
                <a:ln>
                  <a:noFill/>
                </a:ln>
                <a:solidFill>
                  <a:srgbClr val="A9B7C6"/>
                </a:solidFill>
                <a:effectLst/>
                <a:latin typeface="JetBrains Mono"/>
              </a:rPr>
              <a:t>}</a:t>
            </a:r>
            <a:endParaRPr kumimoji="0" lang="nl-NL" altLang="nl-NL" sz="4800" b="0" i="0" u="none" strike="noStrike" cap="none" normalizeH="0" baseline="0" dirty="0">
              <a:ln>
                <a:noFill/>
              </a:ln>
              <a:solidFill>
                <a:schemeClr val="tx1"/>
              </a:solidFill>
              <a:effectLst/>
              <a:latin typeface="Arial" panose="020B0604020202020204" pitchFamily="34" charset="0"/>
            </a:endParaRPr>
          </a:p>
        </p:txBody>
      </p:sp>
      <p:sp>
        <p:nvSpPr>
          <p:cNvPr id="3" name="Text Placeholder 2">
            <a:extLst>
              <a:ext uri="{FF2B5EF4-FFF2-40B4-BE49-F238E27FC236}">
                <a16:creationId xmlns:a16="http://schemas.microsoft.com/office/drawing/2014/main" id="{EFB168A1-81A5-CEF7-CD45-7A6322CFF886}"/>
              </a:ext>
            </a:extLst>
          </p:cNvPr>
          <p:cNvSpPr>
            <a:spLocks noGrp="1"/>
          </p:cNvSpPr>
          <p:nvPr>
            <p:ph type="body" sz="quarter" idx="13"/>
          </p:nvPr>
        </p:nvSpPr>
        <p:spPr/>
        <p:txBody>
          <a:bodyPr/>
          <a:lstStyle/>
          <a:p>
            <a:endParaRPr lang="en-NL"/>
          </a:p>
        </p:txBody>
      </p:sp>
    </p:spTree>
    <p:extLst>
      <p:ext uri="{BB962C8B-B14F-4D97-AF65-F5344CB8AC3E}">
        <p14:creationId xmlns:p14="http://schemas.microsoft.com/office/powerpoint/2010/main" val="3633125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0F5E68-3AC7-8C35-E9FE-AA5E122EE19D}"/>
              </a:ext>
            </a:extLst>
          </p:cNvPr>
          <p:cNvSpPr>
            <a:spLocks noGrp="1"/>
          </p:cNvSpPr>
          <p:nvPr>
            <p:ph type="title"/>
          </p:nvPr>
        </p:nvSpPr>
        <p:spPr/>
        <p:txBody>
          <a:bodyPr>
            <a:normAutofit fontScale="90000"/>
          </a:bodyPr>
          <a:lstStyle/>
          <a:p>
            <a:r>
              <a:rPr lang="en-US" dirty="0"/>
              <a:t>Functions - function declaration</a:t>
            </a:r>
            <a:endParaRPr lang="nl-NL" dirty="0"/>
          </a:p>
        </p:txBody>
      </p:sp>
      <p:sp>
        <p:nvSpPr>
          <p:cNvPr id="5" name="Rectangle 1">
            <a:extLst>
              <a:ext uri="{FF2B5EF4-FFF2-40B4-BE49-F238E27FC236}">
                <a16:creationId xmlns:a16="http://schemas.microsoft.com/office/drawing/2014/main" id="{CF8A5BBE-E1B7-356D-BFFF-522E2499F86F}"/>
              </a:ext>
            </a:extLst>
          </p:cNvPr>
          <p:cNvSpPr>
            <a:spLocks noGrp="1" noChangeArrowheads="1"/>
          </p:cNvSpPr>
          <p:nvPr>
            <p:ph type="body" sz="quarter" idx="11"/>
          </p:nvPr>
        </p:nvSpPr>
        <p:spPr bwMode="auto">
          <a:xfrm>
            <a:off x="4517938" y="1576402"/>
            <a:ext cx="5540462" cy="310854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2800" b="0" i="0" u="none" strike="noStrike" cap="none" normalizeH="0" baseline="0" dirty="0" err="1">
                <a:ln>
                  <a:noFill/>
                </a:ln>
                <a:solidFill>
                  <a:srgbClr val="CC7832"/>
                </a:solidFill>
                <a:effectLst/>
                <a:latin typeface="JetBrains Mono"/>
              </a:rPr>
              <a:t>function</a:t>
            </a:r>
            <a:r>
              <a:rPr kumimoji="0" lang="nl-NL" altLang="nl-NL" sz="2800" b="0" i="0" u="none" strike="noStrike" cap="none" normalizeH="0" baseline="0" dirty="0">
                <a:ln>
                  <a:noFill/>
                </a:ln>
                <a:solidFill>
                  <a:srgbClr val="CC7832"/>
                </a:solidFill>
                <a:effectLst/>
                <a:latin typeface="JetBrains Mono"/>
              </a:rPr>
              <a:t> </a:t>
            </a:r>
            <a:r>
              <a:rPr kumimoji="0" lang="nl-NL" altLang="nl-NL" sz="2800" b="0" i="0" u="none" strike="noStrike" cap="none" normalizeH="0" baseline="0" dirty="0" err="1">
                <a:ln>
                  <a:noFill/>
                </a:ln>
                <a:solidFill>
                  <a:srgbClr val="FFC66D"/>
                </a:solidFill>
                <a:effectLst/>
                <a:latin typeface="JetBrains Mono"/>
              </a:rPr>
              <a:t>basicArithOps</a:t>
            </a:r>
            <a:r>
              <a:rPr kumimoji="0" lang="nl-NL" altLang="nl-NL" sz="2800" b="0" i="0" u="none" strike="noStrike" cap="none" normalizeH="0" baseline="0" dirty="0">
                <a:ln>
                  <a:noFill/>
                </a:ln>
                <a:solidFill>
                  <a:srgbClr val="A9B7C6"/>
                </a:solidFill>
                <a:effectLst/>
                <a:latin typeface="JetBrains Mono"/>
              </a:rPr>
              <a:t>(</a:t>
            </a:r>
            <a:r>
              <a:rPr kumimoji="0" lang="nl-NL" altLang="nl-NL" sz="2800" b="0" i="0" u="none" strike="noStrike" cap="none" normalizeH="0" baseline="0" dirty="0">
                <a:ln>
                  <a:noFill/>
                </a:ln>
                <a:solidFill>
                  <a:srgbClr val="9876AA"/>
                </a:solidFill>
                <a:effectLst/>
                <a:latin typeface="JetBrains Mono"/>
              </a:rPr>
              <a:t>$</a:t>
            </a:r>
            <a:r>
              <a:rPr kumimoji="0" lang="nl-NL" altLang="nl-NL" sz="2800" b="0" i="0" u="none" strike="noStrike" cap="none" normalizeH="0" baseline="0" dirty="0" err="1">
                <a:ln>
                  <a:noFill/>
                </a:ln>
                <a:solidFill>
                  <a:srgbClr val="9876AA"/>
                </a:solidFill>
                <a:effectLst/>
                <a:latin typeface="JetBrains Mono"/>
              </a:rPr>
              <a:t>foo</a:t>
            </a:r>
            <a:r>
              <a:rPr kumimoji="0" lang="nl-NL" altLang="nl-NL" sz="2800" b="0" i="0" u="none" strike="noStrike" cap="none" normalizeH="0" baseline="0" dirty="0">
                <a:ln>
                  <a:noFill/>
                </a:ln>
                <a:solidFill>
                  <a:srgbClr val="CC7832"/>
                </a:solidFill>
                <a:effectLst/>
                <a:latin typeface="JetBrains Mono"/>
              </a:rPr>
              <a:t>, </a:t>
            </a:r>
            <a:r>
              <a:rPr kumimoji="0" lang="nl-NL" altLang="nl-NL" sz="2800" b="0" i="0" u="none" strike="noStrike" cap="none" normalizeH="0" baseline="0" dirty="0">
                <a:ln>
                  <a:noFill/>
                </a:ln>
                <a:solidFill>
                  <a:srgbClr val="9876AA"/>
                </a:solidFill>
                <a:effectLst/>
                <a:latin typeface="JetBrains Mono"/>
              </a:rPr>
              <a:t>$bar</a:t>
            </a:r>
            <a:r>
              <a:rPr kumimoji="0" lang="nl-NL" altLang="nl-NL" sz="2800" b="0" i="0" u="none" strike="noStrike" cap="none" normalizeH="0" baseline="0" dirty="0">
                <a:ln>
                  <a:noFill/>
                </a:ln>
                <a:solidFill>
                  <a:srgbClr val="A9B7C6"/>
                </a:solidFill>
                <a:effectLst/>
                <a:latin typeface="JetBrains Mono"/>
              </a:rPr>
              <a:t>)</a:t>
            </a:r>
            <a:br>
              <a:rPr kumimoji="0" lang="nl-NL" altLang="nl-NL" sz="2800" b="0" i="0" u="none" strike="noStrike" cap="none" normalizeH="0" baseline="0" dirty="0">
                <a:ln>
                  <a:noFill/>
                </a:ln>
                <a:solidFill>
                  <a:srgbClr val="A9B7C6"/>
                </a:solidFill>
                <a:effectLst/>
                <a:latin typeface="JetBrains Mono"/>
              </a:rPr>
            </a:br>
            <a:r>
              <a:rPr kumimoji="0" lang="nl-NL" altLang="nl-NL" sz="2800" b="0" i="0" u="none" strike="noStrike" cap="none" normalizeH="0" baseline="0" dirty="0">
                <a:ln>
                  <a:noFill/>
                </a:ln>
                <a:solidFill>
                  <a:srgbClr val="A9B7C6"/>
                </a:solidFill>
                <a:effectLst/>
                <a:latin typeface="JetBrains Mono"/>
              </a:rPr>
              <a:t>{</a:t>
            </a:r>
            <a:br>
              <a:rPr kumimoji="0" lang="nl-NL" altLang="nl-NL" sz="2800" b="0" i="0" u="none" strike="noStrike" cap="none" normalizeH="0" baseline="0" dirty="0">
                <a:ln>
                  <a:noFill/>
                </a:ln>
                <a:solidFill>
                  <a:srgbClr val="A9B7C6"/>
                </a:solidFill>
                <a:effectLst/>
                <a:latin typeface="JetBrains Mono"/>
              </a:rPr>
            </a:br>
            <a:r>
              <a:rPr kumimoji="0" lang="nl-NL" altLang="nl-NL" sz="2800" b="0" i="0" u="none" strike="noStrike" cap="none" normalizeH="0" baseline="0" dirty="0">
                <a:ln>
                  <a:noFill/>
                </a:ln>
                <a:solidFill>
                  <a:srgbClr val="A9B7C6"/>
                </a:solidFill>
                <a:effectLst/>
                <a:latin typeface="JetBrains Mono"/>
              </a:rPr>
              <a:t>    </a:t>
            </a:r>
            <a:r>
              <a:rPr kumimoji="0" lang="nl-NL" altLang="nl-NL" sz="2800" b="0" i="0" u="none" strike="noStrike" cap="none" normalizeH="0" baseline="0" dirty="0">
                <a:ln>
                  <a:noFill/>
                </a:ln>
                <a:solidFill>
                  <a:srgbClr val="CC7832"/>
                </a:solidFill>
                <a:effectLst/>
                <a:latin typeface="JetBrains Mono"/>
              </a:rPr>
              <a:t>echo </a:t>
            </a:r>
            <a:r>
              <a:rPr kumimoji="0" lang="nl-NL" altLang="nl-NL" sz="2800" b="0" i="0" u="none" strike="noStrike" cap="none" normalizeH="0" baseline="0" dirty="0">
                <a:ln>
                  <a:noFill/>
                </a:ln>
                <a:solidFill>
                  <a:srgbClr val="9876AA"/>
                </a:solidFill>
                <a:effectLst/>
                <a:latin typeface="JetBrains Mono"/>
              </a:rPr>
              <a:t>$</a:t>
            </a:r>
            <a:r>
              <a:rPr kumimoji="0" lang="nl-NL" altLang="nl-NL" sz="2800" b="0" i="0" u="none" strike="noStrike" cap="none" normalizeH="0" baseline="0" dirty="0" err="1">
                <a:ln>
                  <a:noFill/>
                </a:ln>
                <a:solidFill>
                  <a:srgbClr val="9876AA"/>
                </a:solidFill>
                <a:effectLst/>
                <a:latin typeface="JetBrains Mono"/>
              </a:rPr>
              <a:t>foo</a:t>
            </a:r>
            <a:r>
              <a:rPr kumimoji="0" lang="nl-NL" altLang="nl-NL" sz="2800" b="0" i="0" u="none" strike="noStrike" cap="none" normalizeH="0" baseline="0" dirty="0">
                <a:ln>
                  <a:noFill/>
                </a:ln>
                <a:solidFill>
                  <a:srgbClr val="9876AA"/>
                </a:solidFill>
                <a:effectLst/>
                <a:latin typeface="JetBrains Mono"/>
              </a:rPr>
              <a:t> </a:t>
            </a:r>
            <a:r>
              <a:rPr kumimoji="0" lang="nl-NL" altLang="nl-NL" sz="2800" b="0" i="0" u="none" strike="noStrike" cap="none" normalizeH="0" baseline="0" dirty="0">
                <a:ln>
                  <a:noFill/>
                </a:ln>
                <a:solidFill>
                  <a:srgbClr val="A9B7C6"/>
                </a:solidFill>
                <a:effectLst/>
                <a:latin typeface="JetBrains Mono"/>
              </a:rPr>
              <a:t>+ </a:t>
            </a:r>
            <a:r>
              <a:rPr kumimoji="0" lang="nl-NL" altLang="nl-NL" sz="2800" b="0" i="0" u="none" strike="noStrike" cap="none" normalizeH="0" baseline="0" dirty="0">
                <a:ln>
                  <a:noFill/>
                </a:ln>
                <a:solidFill>
                  <a:srgbClr val="9876AA"/>
                </a:solidFill>
                <a:effectLst/>
                <a:latin typeface="JetBrains Mono"/>
              </a:rPr>
              <a:t>$bar</a:t>
            </a:r>
            <a:r>
              <a:rPr kumimoji="0" lang="nl-NL" altLang="nl-NL" sz="2800" b="0" i="0" u="none" strike="noStrike" cap="none" normalizeH="0" baseline="0" dirty="0">
                <a:ln>
                  <a:noFill/>
                </a:ln>
                <a:solidFill>
                  <a:srgbClr val="A9B7C6"/>
                </a:solidFill>
                <a:effectLst/>
                <a:latin typeface="JetBrains Mono"/>
              </a:rPr>
              <a:t>.</a:t>
            </a:r>
            <a:r>
              <a:rPr kumimoji="0" lang="nl-NL" altLang="nl-NL" sz="2800" b="0" i="0" u="none" strike="noStrike" cap="none" normalizeH="0" baseline="0" dirty="0">
                <a:ln>
                  <a:noFill/>
                </a:ln>
                <a:solidFill>
                  <a:srgbClr val="6A8759"/>
                </a:solidFill>
                <a:effectLst/>
                <a:latin typeface="JetBrains Mono"/>
              </a:rPr>
              <a:t>"&lt;</a:t>
            </a:r>
            <a:r>
              <a:rPr kumimoji="0" lang="nl-NL" altLang="nl-NL" sz="2800" b="0" i="0" u="none" strike="noStrike" cap="none" normalizeH="0" baseline="0" dirty="0" err="1">
                <a:ln>
                  <a:noFill/>
                </a:ln>
                <a:solidFill>
                  <a:srgbClr val="6A8759"/>
                </a:solidFill>
                <a:effectLst/>
                <a:latin typeface="JetBrains Mono"/>
              </a:rPr>
              <a:t>br</a:t>
            </a:r>
            <a:r>
              <a:rPr kumimoji="0" lang="nl-NL" altLang="nl-NL" sz="2800" b="0" i="0" u="none" strike="noStrike" cap="none" normalizeH="0" baseline="0" dirty="0">
                <a:ln>
                  <a:noFill/>
                </a:ln>
                <a:solidFill>
                  <a:srgbClr val="6A8759"/>
                </a:solidFill>
                <a:effectLst/>
                <a:latin typeface="JetBrains Mono"/>
              </a:rPr>
              <a:t>&gt;"</a:t>
            </a:r>
            <a:r>
              <a:rPr kumimoji="0" lang="nl-NL" altLang="nl-NL" sz="2800" b="0" i="0" u="none" strike="noStrike" cap="none" normalizeH="0" baseline="0" dirty="0">
                <a:ln>
                  <a:noFill/>
                </a:ln>
                <a:solidFill>
                  <a:srgbClr val="CC7832"/>
                </a:solidFill>
                <a:effectLst/>
                <a:latin typeface="JetBrains Mono"/>
              </a:rPr>
              <a:t>;</a:t>
            </a:r>
            <a:br>
              <a:rPr kumimoji="0" lang="nl-NL" altLang="nl-NL" sz="2800" b="0" i="0" u="none" strike="noStrike" cap="none" normalizeH="0" baseline="0" dirty="0">
                <a:ln>
                  <a:noFill/>
                </a:ln>
                <a:solidFill>
                  <a:srgbClr val="CC7832"/>
                </a:solidFill>
                <a:effectLst/>
                <a:latin typeface="JetBrains Mono"/>
              </a:rPr>
            </a:br>
            <a:r>
              <a:rPr kumimoji="0" lang="nl-NL" altLang="nl-NL" sz="2800" b="0" i="0" u="none" strike="noStrike" cap="none" normalizeH="0" baseline="0" dirty="0">
                <a:ln>
                  <a:noFill/>
                </a:ln>
                <a:solidFill>
                  <a:srgbClr val="CC7832"/>
                </a:solidFill>
                <a:effectLst/>
                <a:latin typeface="JetBrains Mono"/>
              </a:rPr>
              <a:t>    echo </a:t>
            </a:r>
            <a:r>
              <a:rPr kumimoji="0" lang="nl-NL" altLang="nl-NL" sz="2800" b="0" i="0" u="none" strike="noStrike" cap="none" normalizeH="0" baseline="0" dirty="0">
                <a:ln>
                  <a:noFill/>
                </a:ln>
                <a:solidFill>
                  <a:srgbClr val="9876AA"/>
                </a:solidFill>
                <a:effectLst/>
                <a:latin typeface="JetBrains Mono"/>
              </a:rPr>
              <a:t>$</a:t>
            </a:r>
            <a:r>
              <a:rPr kumimoji="0" lang="nl-NL" altLang="nl-NL" sz="2800" b="0" i="0" u="none" strike="noStrike" cap="none" normalizeH="0" baseline="0" dirty="0" err="1">
                <a:ln>
                  <a:noFill/>
                </a:ln>
                <a:solidFill>
                  <a:srgbClr val="9876AA"/>
                </a:solidFill>
                <a:effectLst/>
                <a:latin typeface="JetBrains Mono"/>
              </a:rPr>
              <a:t>foo</a:t>
            </a:r>
            <a:r>
              <a:rPr kumimoji="0" lang="nl-NL" altLang="nl-NL" sz="2800" b="0" i="0" u="none" strike="noStrike" cap="none" normalizeH="0" baseline="0" dirty="0">
                <a:ln>
                  <a:noFill/>
                </a:ln>
                <a:solidFill>
                  <a:srgbClr val="9876AA"/>
                </a:solidFill>
                <a:effectLst/>
                <a:latin typeface="JetBrains Mono"/>
              </a:rPr>
              <a:t> </a:t>
            </a:r>
            <a:r>
              <a:rPr kumimoji="0" lang="nl-NL" altLang="nl-NL" sz="2800" b="0" i="0" u="none" strike="noStrike" cap="none" normalizeH="0" baseline="0" dirty="0">
                <a:ln>
                  <a:noFill/>
                </a:ln>
                <a:solidFill>
                  <a:srgbClr val="A9B7C6"/>
                </a:solidFill>
                <a:effectLst/>
                <a:latin typeface="JetBrains Mono"/>
              </a:rPr>
              <a:t>- </a:t>
            </a:r>
            <a:r>
              <a:rPr kumimoji="0" lang="nl-NL" altLang="nl-NL" sz="2800" b="0" i="0" u="none" strike="noStrike" cap="none" normalizeH="0" baseline="0" dirty="0">
                <a:ln>
                  <a:noFill/>
                </a:ln>
                <a:solidFill>
                  <a:srgbClr val="9876AA"/>
                </a:solidFill>
                <a:effectLst/>
                <a:latin typeface="JetBrains Mono"/>
              </a:rPr>
              <a:t>$bar</a:t>
            </a:r>
            <a:r>
              <a:rPr kumimoji="0" lang="nl-NL" altLang="nl-NL" sz="2800" b="0" i="0" u="none" strike="noStrike" cap="none" normalizeH="0" baseline="0" dirty="0">
                <a:ln>
                  <a:noFill/>
                </a:ln>
                <a:solidFill>
                  <a:srgbClr val="A9B7C6"/>
                </a:solidFill>
                <a:effectLst/>
                <a:latin typeface="JetBrains Mono"/>
              </a:rPr>
              <a:t>.</a:t>
            </a:r>
            <a:r>
              <a:rPr kumimoji="0" lang="nl-NL" altLang="nl-NL" sz="2800" b="0" i="0" u="none" strike="noStrike" cap="none" normalizeH="0" baseline="0" dirty="0">
                <a:ln>
                  <a:noFill/>
                </a:ln>
                <a:solidFill>
                  <a:srgbClr val="6A8759"/>
                </a:solidFill>
                <a:effectLst/>
                <a:latin typeface="JetBrains Mono"/>
              </a:rPr>
              <a:t>"&lt;</a:t>
            </a:r>
            <a:r>
              <a:rPr kumimoji="0" lang="nl-NL" altLang="nl-NL" sz="2800" b="0" i="0" u="none" strike="noStrike" cap="none" normalizeH="0" baseline="0" dirty="0" err="1">
                <a:ln>
                  <a:noFill/>
                </a:ln>
                <a:solidFill>
                  <a:srgbClr val="6A8759"/>
                </a:solidFill>
                <a:effectLst/>
                <a:latin typeface="JetBrains Mono"/>
              </a:rPr>
              <a:t>br</a:t>
            </a:r>
            <a:r>
              <a:rPr kumimoji="0" lang="nl-NL" altLang="nl-NL" sz="2800" b="0" i="0" u="none" strike="noStrike" cap="none" normalizeH="0" baseline="0" dirty="0">
                <a:ln>
                  <a:noFill/>
                </a:ln>
                <a:solidFill>
                  <a:srgbClr val="6A8759"/>
                </a:solidFill>
                <a:effectLst/>
                <a:latin typeface="JetBrains Mono"/>
              </a:rPr>
              <a:t>&gt;"</a:t>
            </a:r>
            <a:r>
              <a:rPr kumimoji="0" lang="nl-NL" altLang="nl-NL" sz="2800" b="0" i="0" u="none" strike="noStrike" cap="none" normalizeH="0" baseline="0" dirty="0">
                <a:ln>
                  <a:noFill/>
                </a:ln>
                <a:solidFill>
                  <a:srgbClr val="CC7832"/>
                </a:solidFill>
                <a:effectLst/>
                <a:latin typeface="JetBrains Mono"/>
              </a:rPr>
              <a:t>;</a:t>
            </a:r>
            <a:br>
              <a:rPr kumimoji="0" lang="nl-NL" altLang="nl-NL" sz="2800" b="0" i="0" u="none" strike="noStrike" cap="none" normalizeH="0" baseline="0" dirty="0">
                <a:ln>
                  <a:noFill/>
                </a:ln>
                <a:solidFill>
                  <a:srgbClr val="CC7832"/>
                </a:solidFill>
                <a:effectLst/>
                <a:latin typeface="JetBrains Mono"/>
              </a:rPr>
            </a:br>
            <a:r>
              <a:rPr kumimoji="0" lang="nl-NL" altLang="nl-NL" sz="2800" b="0" i="0" u="none" strike="noStrike" cap="none" normalizeH="0" baseline="0" dirty="0">
                <a:ln>
                  <a:noFill/>
                </a:ln>
                <a:solidFill>
                  <a:srgbClr val="CC7832"/>
                </a:solidFill>
                <a:effectLst/>
                <a:latin typeface="JetBrains Mono"/>
              </a:rPr>
              <a:t>    echo </a:t>
            </a:r>
            <a:r>
              <a:rPr kumimoji="0" lang="nl-NL" altLang="nl-NL" sz="2800" b="0" i="0" u="none" strike="noStrike" cap="none" normalizeH="0" baseline="0" dirty="0">
                <a:ln>
                  <a:noFill/>
                </a:ln>
                <a:solidFill>
                  <a:srgbClr val="9876AA"/>
                </a:solidFill>
                <a:effectLst/>
                <a:latin typeface="JetBrains Mono"/>
              </a:rPr>
              <a:t>$</a:t>
            </a:r>
            <a:r>
              <a:rPr kumimoji="0" lang="nl-NL" altLang="nl-NL" sz="2800" b="0" i="0" u="none" strike="noStrike" cap="none" normalizeH="0" baseline="0" dirty="0" err="1">
                <a:ln>
                  <a:noFill/>
                </a:ln>
                <a:solidFill>
                  <a:srgbClr val="9876AA"/>
                </a:solidFill>
                <a:effectLst/>
                <a:latin typeface="JetBrains Mono"/>
              </a:rPr>
              <a:t>foo</a:t>
            </a:r>
            <a:r>
              <a:rPr kumimoji="0" lang="nl-NL" altLang="nl-NL" sz="2800" b="0" i="0" u="none" strike="noStrike" cap="none" normalizeH="0" baseline="0" dirty="0">
                <a:ln>
                  <a:noFill/>
                </a:ln>
                <a:solidFill>
                  <a:srgbClr val="9876AA"/>
                </a:solidFill>
                <a:effectLst/>
                <a:latin typeface="JetBrains Mono"/>
              </a:rPr>
              <a:t> </a:t>
            </a:r>
            <a:r>
              <a:rPr kumimoji="0" lang="nl-NL" altLang="nl-NL" sz="2800" b="0" i="0" u="none" strike="noStrike" cap="none" normalizeH="0" baseline="0" dirty="0">
                <a:ln>
                  <a:noFill/>
                </a:ln>
                <a:solidFill>
                  <a:srgbClr val="A9B7C6"/>
                </a:solidFill>
                <a:effectLst/>
                <a:latin typeface="JetBrains Mono"/>
              </a:rPr>
              <a:t>/ </a:t>
            </a:r>
            <a:r>
              <a:rPr kumimoji="0" lang="nl-NL" altLang="nl-NL" sz="2800" b="0" i="0" u="none" strike="noStrike" cap="none" normalizeH="0" baseline="0" dirty="0">
                <a:ln>
                  <a:noFill/>
                </a:ln>
                <a:solidFill>
                  <a:srgbClr val="9876AA"/>
                </a:solidFill>
                <a:effectLst/>
                <a:latin typeface="JetBrains Mono"/>
              </a:rPr>
              <a:t>$bar</a:t>
            </a:r>
            <a:r>
              <a:rPr kumimoji="0" lang="nl-NL" altLang="nl-NL" sz="2800" b="0" i="0" u="none" strike="noStrike" cap="none" normalizeH="0" baseline="0" dirty="0">
                <a:ln>
                  <a:noFill/>
                </a:ln>
                <a:solidFill>
                  <a:srgbClr val="A9B7C6"/>
                </a:solidFill>
                <a:effectLst/>
                <a:latin typeface="JetBrains Mono"/>
              </a:rPr>
              <a:t>.</a:t>
            </a:r>
            <a:r>
              <a:rPr kumimoji="0" lang="nl-NL" altLang="nl-NL" sz="2800" b="0" i="0" u="none" strike="noStrike" cap="none" normalizeH="0" baseline="0" dirty="0">
                <a:ln>
                  <a:noFill/>
                </a:ln>
                <a:solidFill>
                  <a:srgbClr val="6A8759"/>
                </a:solidFill>
                <a:effectLst/>
                <a:latin typeface="JetBrains Mono"/>
              </a:rPr>
              <a:t>"&lt;</a:t>
            </a:r>
            <a:r>
              <a:rPr kumimoji="0" lang="nl-NL" altLang="nl-NL" sz="2800" b="0" i="0" u="none" strike="noStrike" cap="none" normalizeH="0" baseline="0" dirty="0" err="1">
                <a:ln>
                  <a:noFill/>
                </a:ln>
                <a:solidFill>
                  <a:srgbClr val="6A8759"/>
                </a:solidFill>
                <a:effectLst/>
                <a:latin typeface="JetBrains Mono"/>
              </a:rPr>
              <a:t>br</a:t>
            </a:r>
            <a:r>
              <a:rPr kumimoji="0" lang="nl-NL" altLang="nl-NL" sz="2800" b="0" i="0" u="none" strike="noStrike" cap="none" normalizeH="0" baseline="0" dirty="0">
                <a:ln>
                  <a:noFill/>
                </a:ln>
                <a:solidFill>
                  <a:srgbClr val="6A8759"/>
                </a:solidFill>
                <a:effectLst/>
                <a:latin typeface="JetBrains Mono"/>
              </a:rPr>
              <a:t>&gt;"</a:t>
            </a:r>
            <a:r>
              <a:rPr kumimoji="0" lang="nl-NL" altLang="nl-NL" sz="2800" b="0" i="0" u="none" strike="noStrike" cap="none" normalizeH="0" baseline="0" dirty="0">
                <a:ln>
                  <a:noFill/>
                </a:ln>
                <a:solidFill>
                  <a:srgbClr val="CC7832"/>
                </a:solidFill>
                <a:effectLst/>
                <a:latin typeface="JetBrains Mono"/>
              </a:rPr>
              <a:t>;</a:t>
            </a:r>
            <a:br>
              <a:rPr kumimoji="0" lang="nl-NL" altLang="nl-NL" sz="2800" b="0" i="0" u="none" strike="noStrike" cap="none" normalizeH="0" baseline="0" dirty="0">
                <a:ln>
                  <a:noFill/>
                </a:ln>
                <a:solidFill>
                  <a:srgbClr val="CC7832"/>
                </a:solidFill>
                <a:effectLst/>
                <a:latin typeface="JetBrains Mono"/>
              </a:rPr>
            </a:br>
            <a:r>
              <a:rPr kumimoji="0" lang="nl-NL" altLang="nl-NL" sz="2800" b="0" i="0" u="none" strike="noStrike" cap="none" normalizeH="0" baseline="0" dirty="0">
                <a:ln>
                  <a:noFill/>
                </a:ln>
                <a:solidFill>
                  <a:srgbClr val="CC7832"/>
                </a:solidFill>
                <a:effectLst/>
                <a:latin typeface="JetBrains Mono"/>
              </a:rPr>
              <a:t>    echo </a:t>
            </a:r>
            <a:r>
              <a:rPr kumimoji="0" lang="nl-NL" altLang="nl-NL" sz="2800" b="0" i="0" u="none" strike="noStrike" cap="none" normalizeH="0" baseline="0" dirty="0">
                <a:ln>
                  <a:noFill/>
                </a:ln>
                <a:solidFill>
                  <a:srgbClr val="9876AA"/>
                </a:solidFill>
                <a:effectLst/>
                <a:latin typeface="JetBrains Mono"/>
              </a:rPr>
              <a:t>$</a:t>
            </a:r>
            <a:r>
              <a:rPr kumimoji="0" lang="nl-NL" altLang="nl-NL" sz="2800" b="0" i="0" u="none" strike="noStrike" cap="none" normalizeH="0" baseline="0" dirty="0" err="1">
                <a:ln>
                  <a:noFill/>
                </a:ln>
                <a:solidFill>
                  <a:srgbClr val="9876AA"/>
                </a:solidFill>
                <a:effectLst/>
                <a:latin typeface="JetBrains Mono"/>
              </a:rPr>
              <a:t>foo</a:t>
            </a:r>
            <a:r>
              <a:rPr kumimoji="0" lang="nl-NL" altLang="nl-NL" sz="2800" b="0" i="0" u="none" strike="noStrike" cap="none" normalizeH="0" baseline="0" dirty="0">
                <a:ln>
                  <a:noFill/>
                </a:ln>
                <a:solidFill>
                  <a:srgbClr val="9876AA"/>
                </a:solidFill>
                <a:effectLst/>
                <a:latin typeface="JetBrains Mono"/>
              </a:rPr>
              <a:t> </a:t>
            </a:r>
            <a:r>
              <a:rPr kumimoji="0" lang="nl-NL" altLang="nl-NL" sz="2800" b="0" i="0" u="none" strike="noStrike" cap="none" normalizeH="0" baseline="0" dirty="0">
                <a:ln>
                  <a:noFill/>
                </a:ln>
                <a:solidFill>
                  <a:srgbClr val="A9B7C6"/>
                </a:solidFill>
                <a:effectLst/>
                <a:latin typeface="JetBrains Mono"/>
              </a:rPr>
              <a:t>* </a:t>
            </a:r>
            <a:r>
              <a:rPr kumimoji="0" lang="nl-NL" altLang="nl-NL" sz="2800" b="0" i="0" u="none" strike="noStrike" cap="none" normalizeH="0" baseline="0" dirty="0">
                <a:ln>
                  <a:noFill/>
                </a:ln>
                <a:solidFill>
                  <a:srgbClr val="9876AA"/>
                </a:solidFill>
                <a:effectLst/>
                <a:latin typeface="JetBrains Mono"/>
              </a:rPr>
              <a:t>$bar</a:t>
            </a:r>
            <a:r>
              <a:rPr kumimoji="0" lang="nl-NL" altLang="nl-NL" sz="2800" b="0" i="0" u="none" strike="noStrike" cap="none" normalizeH="0" baseline="0" dirty="0">
                <a:ln>
                  <a:noFill/>
                </a:ln>
                <a:solidFill>
                  <a:srgbClr val="A9B7C6"/>
                </a:solidFill>
                <a:effectLst/>
                <a:latin typeface="JetBrains Mono"/>
              </a:rPr>
              <a:t>.</a:t>
            </a:r>
            <a:r>
              <a:rPr kumimoji="0" lang="nl-NL" altLang="nl-NL" sz="2800" b="0" i="0" u="none" strike="noStrike" cap="none" normalizeH="0" baseline="0" dirty="0">
                <a:ln>
                  <a:noFill/>
                </a:ln>
                <a:solidFill>
                  <a:srgbClr val="6A8759"/>
                </a:solidFill>
                <a:effectLst/>
                <a:latin typeface="JetBrains Mono"/>
              </a:rPr>
              <a:t>"&lt;</a:t>
            </a:r>
            <a:r>
              <a:rPr kumimoji="0" lang="nl-NL" altLang="nl-NL" sz="2800" b="0" i="0" u="none" strike="noStrike" cap="none" normalizeH="0" baseline="0" dirty="0" err="1">
                <a:ln>
                  <a:noFill/>
                </a:ln>
                <a:solidFill>
                  <a:srgbClr val="6A8759"/>
                </a:solidFill>
                <a:effectLst/>
                <a:latin typeface="JetBrains Mono"/>
              </a:rPr>
              <a:t>br</a:t>
            </a:r>
            <a:r>
              <a:rPr kumimoji="0" lang="nl-NL" altLang="nl-NL" sz="2800" b="0" i="0" u="none" strike="noStrike" cap="none" normalizeH="0" baseline="0" dirty="0">
                <a:ln>
                  <a:noFill/>
                </a:ln>
                <a:solidFill>
                  <a:srgbClr val="6A8759"/>
                </a:solidFill>
                <a:effectLst/>
                <a:latin typeface="JetBrains Mono"/>
              </a:rPr>
              <a:t>&gt;"</a:t>
            </a:r>
            <a:r>
              <a:rPr kumimoji="0" lang="nl-NL" altLang="nl-NL" sz="2800" b="0" i="0" u="none" strike="noStrike" cap="none" normalizeH="0" baseline="0" dirty="0">
                <a:ln>
                  <a:noFill/>
                </a:ln>
                <a:solidFill>
                  <a:srgbClr val="CC7832"/>
                </a:solidFill>
                <a:effectLst/>
                <a:latin typeface="JetBrains Mono"/>
              </a:rPr>
              <a:t>;</a:t>
            </a:r>
            <a:br>
              <a:rPr kumimoji="0" lang="nl-NL" altLang="nl-NL" sz="2800" b="0" i="0" u="none" strike="noStrike" cap="none" normalizeH="0" baseline="0" dirty="0">
                <a:ln>
                  <a:noFill/>
                </a:ln>
                <a:solidFill>
                  <a:srgbClr val="CC7832"/>
                </a:solidFill>
                <a:effectLst/>
                <a:latin typeface="JetBrains Mono"/>
              </a:rPr>
            </a:br>
            <a:r>
              <a:rPr kumimoji="0" lang="nl-NL" altLang="nl-NL" sz="2800" b="0" i="0" u="none" strike="noStrike" cap="none" normalizeH="0" baseline="0" dirty="0">
                <a:ln>
                  <a:noFill/>
                </a:ln>
                <a:solidFill>
                  <a:srgbClr val="A9B7C6"/>
                </a:solidFill>
                <a:effectLst/>
                <a:latin typeface="JetBrains Mono"/>
              </a:rPr>
              <a:t>}</a:t>
            </a:r>
            <a:endParaRPr kumimoji="0" lang="nl-NL" altLang="nl-NL" sz="5400" b="0" i="0" u="none" strike="noStrike" cap="none" normalizeH="0" baseline="0" dirty="0">
              <a:ln>
                <a:noFill/>
              </a:ln>
              <a:solidFill>
                <a:schemeClr val="tx1"/>
              </a:solidFill>
              <a:effectLst/>
              <a:latin typeface="Arial" panose="020B0604020202020204" pitchFamily="34" charset="0"/>
            </a:endParaRPr>
          </a:p>
        </p:txBody>
      </p:sp>
      <p:sp>
        <p:nvSpPr>
          <p:cNvPr id="4" name="Tijdelijke aanduiding voor inhoud 3">
            <a:extLst>
              <a:ext uri="{FF2B5EF4-FFF2-40B4-BE49-F238E27FC236}">
                <a16:creationId xmlns:a16="http://schemas.microsoft.com/office/drawing/2014/main" id="{040D4163-70D7-4172-E9CF-C3CBA3D8FB97}"/>
              </a:ext>
            </a:extLst>
          </p:cNvPr>
          <p:cNvSpPr>
            <a:spLocks noGrp="1"/>
          </p:cNvSpPr>
          <p:nvPr>
            <p:ph type="body" sz="quarter" idx="12"/>
          </p:nvPr>
        </p:nvSpPr>
        <p:spPr/>
        <p:txBody>
          <a:bodyPr/>
          <a:lstStyle/>
          <a:p>
            <a:pPr>
              <a:buFontTx/>
              <a:buChar char="-"/>
            </a:pPr>
            <a:r>
              <a:rPr lang="en-US" dirty="0"/>
              <a:t>Function</a:t>
            </a:r>
          </a:p>
          <a:p>
            <a:pPr>
              <a:buFontTx/>
              <a:buChar char="-"/>
            </a:pPr>
            <a:r>
              <a:rPr lang="en-US" dirty="0"/>
              <a:t>Parameters (optional)</a:t>
            </a:r>
          </a:p>
          <a:p>
            <a:pPr>
              <a:buFontTx/>
              <a:buChar char="-"/>
            </a:pPr>
            <a:r>
              <a:rPr lang="en-US" dirty="0" err="1"/>
              <a:t>Codeblock</a:t>
            </a:r>
            <a:r>
              <a:rPr lang="en-US" dirty="0"/>
              <a:t> (statements)</a:t>
            </a:r>
            <a:endParaRPr lang="nl-NL" dirty="0"/>
          </a:p>
        </p:txBody>
      </p:sp>
      <p:sp>
        <p:nvSpPr>
          <p:cNvPr id="3" name="Text Placeholder 2">
            <a:extLst>
              <a:ext uri="{FF2B5EF4-FFF2-40B4-BE49-F238E27FC236}">
                <a16:creationId xmlns:a16="http://schemas.microsoft.com/office/drawing/2014/main" id="{B5C87017-27C8-11A4-D994-4BF0E26B9647}"/>
              </a:ext>
            </a:extLst>
          </p:cNvPr>
          <p:cNvSpPr>
            <a:spLocks noGrp="1"/>
          </p:cNvSpPr>
          <p:nvPr>
            <p:ph type="body" sz="quarter" idx="13"/>
          </p:nvPr>
        </p:nvSpPr>
        <p:spPr/>
        <p:txBody>
          <a:bodyPr/>
          <a:lstStyle/>
          <a:p>
            <a:endParaRPr lang="en-NL"/>
          </a:p>
        </p:txBody>
      </p:sp>
    </p:spTree>
    <p:extLst>
      <p:ext uri="{BB962C8B-B14F-4D97-AF65-F5344CB8AC3E}">
        <p14:creationId xmlns:p14="http://schemas.microsoft.com/office/powerpoint/2010/main" val="1816117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E9DE13-89E9-797E-D60D-3096856EBD9B}"/>
              </a:ext>
            </a:extLst>
          </p:cNvPr>
          <p:cNvSpPr>
            <a:spLocks noGrp="1"/>
          </p:cNvSpPr>
          <p:nvPr>
            <p:ph type="title"/>
          </p:nvPr>
        </p:nvSpPr>
        <p:spPr>
          <a:xfrm>
            <a:off x="1152001" y="579075"/>
            <a:ext cx="6458802" cy="1202592"/>
          </a:xfrm>
        </p:spPr>
        <p:txBody>
          <a:bodyPr>
            <a:normAutofit/>
          </a:bodyPr>
          <a:lstStyle/>
          <a:p>
            <a:r>
              <a:rPr lang="en-US" dirty="0"/>
              <a:t>Functions – function call</a:t>
            </a:r>
            <a:endParaRPr lang="nl-NL" dirty="0"/>
          </a:p>
        </p:txBody>
      </p:sp>
      <p:sp>
        <p:nvSpPr>
          <p:cNvPr id="5" name="Rectangle 1">
            <a:extLst>
              <a:ext uri="{FF2B5EF4-FFF2-40B4-BE49-F238E27FC236}">
                <a16:creationId xmlns:a16="http://schemas.microsoft.com/office/drawing/2014/main" id="{3B27AB2F-38C4-CA0C-F2CD-4572313D05BF}"/>
              </a:ext>
            </a:extLst>
          </p:cNvPr>
          <p:cNvSpPr>
            <a:spLocks noGrp="1" noChangeArrowheads="1"/>
          </p:cNvSpPr>
          <p:nvPr>
            <p:ph type="body" sz="quarter" idx="11"/>
          </p:nvPr>
        </p:nvSpPr>
        <p:spPr bwMode="auto">
          <a:xfrm>
            <a:off x="1152001" y="2048500"/>
            <a:ext cx="5272447" cy="397031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2800" b="0" i="0" u="none" strike="noStrike" cap="none" normalizeH="0" baseline="0" dirty="0" err="1">
                <a:ln>
                  <a:noFill/>
                </a:ln>
                <a:solidFill>
                  <a:srgbClr val="CC7832"/>
                </a:solidFill>
                <a:effectLst/>
                <a:latin typeface="JetBrains Mono"/>
              </a:rPr>
              <a:t>function</a:t>
            </a:r>
            <a:r>
              <a:rPr kumimoji="0" lang="nl-NL" altLang="nl-NL" sz="2800" b="0" i="0" u="none" strike="noStrike" cap="none" normalizeH="0" baseline="0" dirty="0">
                <a:ln>
                  <a:noFill/>
                </a:ln>
                <a:solidFill>
                  <a:srgbClr val="CC7832"/>
                </a:solidFill>
                <a:effectLst/>
                <a:latin typeface="JetBrains Mono"/>
              </a:rPr>
              <a:t> </a:t>
            </a:r>
            <a:r>
              <a:rPr kumimoji="0" lang="nl-NL" altLang="nl-NL" sz="2800" b="0" i="0" u="none" strike="noStrike" cap="none" normalizeH="0" baseline="0" dirty="0" err="1">
                <a:ln>
                  <a:noFill/>
                </a:ln>
                <a:solidFill>
                  <a:srgbClr val="B99D70"/>
                </a:solidFill>
                <a:effectLst/>
                <a:latin typeface="JetBrains Mono"/>
              </a:rPr>
              <a:t>basicArithOps</a:t>
            </a:r>
            <a:r>
              <a:rPr kumimoji="0" lang="nl-NL" altLang="nl-NL" sz="2800" b="0" i="0" u="none" strike="noStrike" cap="none" normalizeH="0" baseline="0" dirty="0">
                <a:ln>
                  <a:noFill/>
                </a:ln>
                <a:solidFill>
                  <a:srgbClr val="A9B7C6"/>
                </a:solidFill>
                <a:effectLst/>
                <a:latin typeface="JetBrains Mono"/>
              </a:rPr>
              <a:t>(</a:t>
            </a:r>
            <a:r>
              <a:rPr kumimoji="0" lang="nl-NL" altLang="nl-NL" sz="2800" b="0" i="0" u="none" strike="noStrike" cap="none" normalizeH="0" baseline="0" dirty="0">
                <a:ln>
                  <a:noFill/>
                </a:ln>
                <a:solidFill>
                  <a:srgbClr val="9876AA"/>
                </a:solidFill>
                <a:effectLst/>
                <a:latin typeface="JetBrains Mono"/>
              </a:rPr>
              <a:t>$</a:t>
            </a:r>
            <a:r>
              <a:rPr kumimoji="0" lang="nl-NL" altLang="nl-NL" sz="2800" b="0" i="0" u="none" strike="noStrike" cap="none" normalizeH="0" baseline="0" dirty="0" err="1">
                <a:ln>
                  <a:noFill/>
                </a:ln>
                <a:solidFill>
                  <a:srgbClr val="9876AA"/>
                </a:solidFill>
                <a:effectLst/>
                <a:latin typeface="JetBrains Mono"/>
              </a:rPr>
              <a:t>foo</a:t>
            </a:r>
            <a:r>
              <a:rPr kumimoji="0" lang="nl-NL" altLang="nl-NL" sz="2800" b="0" i="0" u="none" strike="noStrike" cap="none" normalizeH="0" baseline="0" dirty="0">
                <a:ln>
                  <a:noFill/>
                </a:ln>
                <a:solidFill>
                  <a:srgbClr val="CC7832"/>
                </a:solidFill>
                <a:effectLst/>
                <a:latin typeface="JetBrains Mono"/>
              </a:rPr>
              <a:t>, </a:t>
            </a:r>
            <a:r>
              <a:rPr kumimoji="0" lang="nl-NL" altLang="nl-NL" sz="2800" b="0" i="0" u="none" strike="noStrike" cap="none" normalizeH="0" baseline="0" dirty="0">
                <a:ln>
                  <a:noFill/>
                </a:ln>
                <a:solidFill>
                  <a:srgbClr val="9876AA"/>
                </a:solidFill>
                <a:effectLst/>
                <a:latin typeface="JetBrains Mono"/>
              </a:rPr>
              <a:t>$bar</a:t>
            </a:r>
            <a:r>
              <a:rPr kumimoji="0" lang="nl-NL" altLang="nl-NL" sz="2800" b="0" i="0" u="none" strike="noStrike" cap="none" normalizeH="0" baseline="0" dirty="0">
                <a:ln>
                  <a:noFill/>
                </a:ln>
                <a:solidFill>
                  <a:srgbClr val="A9B7C6"/>
                </a:solidFill>
                <a:effectLst/>
                <a:latin typeface="JetBrains Mono"/>
              </a:rPr>
              <a:t>)</a:t>
            </a:r>
            <a:br>
              <a:rPr kumimoji="0" lang="nl-NL" altLang="nl-NL" sz="2800" b="0" i="0" u="none" strike="noStrike" cap="none" normalizeH="0" baseline="0" dirty="0">
                <a:ln>
                  <a:noFill/>
                </a:ln>
                <a:solidFill>
                  <a:srgbClr val="A9B7C6"/>
                </a:solidFill>
                <a:effectLst/>
                <a:latin typeface="JetBrains Mono"/>
              </a:rPr>
            </a:br>
            <a:r>
              <a:rPr kumimoji="0" lang="nl-NL" altLang="nl-NL" sz="2800" b="0" i="0" u="none" strike="noStrike" cap="none" normalizeH="0" baseline="0" dirty="0">
                <a:ln>
                  <a:noFill/>
                </a:ln>
                <a:solidFill>
                  <a:srgbClr val="A9B7C6"/>
                </a:solidFill>
                <a:effectLst/>
                <a:latin typeface="JetBrains Mono"/>
              </a:rPr>
              <a:t>{</a:t>
            </a:r>
            <a:br>
              <a:rPr kumimoji="0" lang="nl-NL" altLang="nl-NL" sz="2800" b="0" i="0" u="none" strike="noStrike" cap="none" normalizeH="0" baseline="0" dirty="0">
                <a:ln>
                  <a:noFill/>
                </a:ln>
                <a:solidFill>
                  <a:srgbClr val="A9B7C6"/>
                </a:solidFill>
                <a:effectLst/>
                <a:latin typeface="JetBrains Mono"/>
              </a:rPr>
            </a:br>
            <a:r>
              <a:rPr kumimoji="0" lang="nl-NL" altLang="nl-NL" sz="2800" b="0" i="0" u="none" strike="noStrike" cap="none" normalizeH="0" baseline="0" dirty="0">
                <a:ln>
                  <a:noFill/>
                </a:ln>
                <a:solidFill>
                  <a:srgbClr val="A9B7C6"/>
                </a:solidFill>
                <a:effectLst/>
                <a:latin typeface="JetBrains Mono"/>
              </a:rPr>
              <a:t>    </a:t>
            </a:r>
            <a:r>
              <a:rPr kumimoji="0" lang="nl-NL" altLang="nl-NL" sz="2800" b="0" i="0" u="none" strike="noStrike" cap="none" normalizeH="0" baseline="0" dirty="0">
                <a:ln>
                  <a:noFill/>
                </a:ln>
                <a:solidFill>
                  <a:srgbClr val="CC7832"/>
                </a:solidFill>
                <a:effectLst/>
                <a:latin typeface="JetBrains Mono"/>
              </a:rPr>
              <a:t>echo </a:t>
            </a:r>
            <a:r>
              <a:rPr kumimoji="0" lang="nl-NL" altLang="nl-NL" sz="2800" b="0" i="0" u="none" strike="noStrike" cap="none" normalizeH="0" baseline="0" dirty="0">
                <a:ln>
                  <a:noFill/>
                </a:ln>
                <a:solidFill>
                  <a:srgbClr val="9876AA"/>
                </a:solidFill>
                <a:effectLst/>
                <a:latin typeface="JetBrains Mono"/>
              </a:rPr>
              <a:t>$</a:t>
            </a:r>
            <a:r>
              <a:rPr kumimoji="0" lang="nl-NL" altLang="nl-NL" sz="2800" b="0" i="0" u="none" strike="noStrike" cap="none" normalizeH="0" baseline="0" dirty="0" err="1">
                <a:ln>
                  <a:noFill/>
                </a:ln>
                <a:solidFill>
                  <a:srgbClr val="9876AA"/>
                </a:solidFill>
                <a:effectLst/>
                <a:latin typeface="JetBrains Mono"/>
              </a:rPr>
              <a:t>foo</a:t>
            </a:r>
            <a:r>
              <a:rPr kumimoji="0" lang="nl-NL" altLang="nl-NL" sz="2800" b="0" i="0" u="none" strike="noStrike" cap="none" normalizeH="0" baseline="0" dirty="0">
                <a:ln>
                  <a:noFill/>
                </a:ln>
                <a:solidFill>
                  <a:srgbClr val="9876AA"/>
                </a:solidFill>
                <a:effectLst/>
                <a:latin typeface="JetBrains Mono"/>
              </a:rPr>
              <a:t> </a:t>
            </a:r>
            <a:r>
              <a:rPr kumimoji="0" lang="nl-NL" altLang="nl-NL" sz="2800" b="0" i="0" u="none" strike="noStrike" cap="none" normalizeH="0" baseline="0" dirty="0">
                <a:ln>
                  <a:noFill/>
                </a:ln>
                <a:solidFill>
                  <a:srgbClr val="A9B7C6"/>
                </a:solidFill>
                <a:effectLst/>
                <a:latin typeface="JetBrains Mono"/>
              </a:rPr>
              <a:t>+ </a:t>
            </a:r>
            <a:r>
              <a:rPr kumimoji="0" lang="nl-NL" altLang="nl-NL" sz="2800" b="0" i="0" u="none" strike="noStrike" cap="none" normalizeH="0" baseline="0" dirty="0">
                <a:ln>
                  <a:noFill/>
                </a:ln>
                <a:solidFill>
                  <a:srgbClr val="9876AA"/>
                </a:solidFill>
                <a:effectLst/>
                <a:latin typeface="JetBrains Mono"/>
              </a:rPr>
              <a:t>$bar</a:t>
            </a:r>
            <a:r>
              <a:rPr kumimoji="0" lang="nl-NL" altLang="nl-NL" sz="2800" b="0" i="0" u="none" strike="noStrike" cap="none" normalizeH="0" baseline="0" dirty="0">
                <a:ln>
                  <a:noFill/>
                </a:ln>
                <a:solidFill>
                  <a:srgbClr val="A9B7C6"/>
                </a:solidFill>
                <a:effectLst/>
                <a:latin typeface="JetBrains Mono"/>
              </a:rPr>
              <a:t>.</a:t>
            </a:r>
            <a:r>
              <a:rPr kumimoji="0" lang="nl-NL" altLang="nl-NL" sz="2800" b="0" i="0" u="none" strike="noStrike" cap="none" normalizeH="0" baseline="0" dirty="0">
                <a:ln>
                  <a:noFill/>
                </a:ln>
                <a:solidFill>
                  <a:srgbClr val="6A8759"/>
                </a:solidFill>
                <a:effectLst/>
                <a:latin typeface="JetBrains Mono"/>
              </a:rPr>
              <a:t>"&lt;</a:t>
            </a:r>
            <a:r>
              <a:rPr kumimoji="0" lang="nl-NL" altLang="nl-NL" sz="2800" b="0" i="0" u="none" strike="noStrike" cap="none" normalizeH="0" baseline="0" dirty="0" err="1">
                <a:ln>
                  <a:noFill/>
                </a:ln>
                <a:solidFill>
                  <a:srgbClr val="6A8759"/>
                </a:solidFill>
                <a:effectLst/>
                <a:latin typeface="JetBrains Mono"/>
              </a:rPr>
              <a:t>br</a:t>
            </a:r>
            <a:r>
              <a:rPr kumimoji="0" lang="nl-NL" altLang="nl-NL" sz="2800" b="0" i="0" u="none" strike="noStrike" cap="none" normalizeH="0" baseline="0" dirty="0">
                <a:ln>
                  <a:noFill/>
                </a:ln>
                <a:solidFill>
                  <a:srgbClr val="6A8759"/>
                </a:solidFill>
                <a:effectLst/>
                <a:latin typeface="JetBrains Mono"/>
              </a:rPr>
              <a:t>&gt;"</a:t>
            </a:r>
            <a:r>
              <a:rPr kumimoji="0" lang="nl-NL" altLang="nl-NL" sz="2800" b="0" i="0" u="none" strike="noStrike" cap="none" normalizeH="0" baseline="0" dirty="0">
                <a:ln>
                  <a:noFill/>
                </a:ln>
                <a:solidFill>
                  <a:srgbClr val="CC7832"/>
                </a:solidFill>
                <a:effectLst/>
                <a:latin typeface="JetBrains Mono"/>
              </a:rPr>
              <a:t>;</a:t>
            </a:r>
            <a:br>
              <a:rPr kumimoji="0" lang="nl-NL" altLang="nl-NL" sz="2800" b="0" i="0" u="none" strike="noStrike" cap="none" normalizeH="0" baseline="0" dirty="0">
                <a:ln>
                  <a:noFill/>
                </a:ln>
                <a:solidFill>
                  <a:srgbClr val="CC7832"/>
                </a:solidFill>
                <a:effectLst/>
                <a:latin typeface="JetBrains Mono"/>
              </a:rPr>
            </a:br>
            <a:r>
              <a:rPr kumimoji="0" lang="nl-NL" altLang="nl-NL" sz="2800" b="0" i="0" u="none" strike="noStrike" cap="none" normalizeH="0" baseline="0" dirty="0">
                <a:ln>
                  <a:noFill/>
                </a:ln>
                <a:solidFill>
                  <a:srgbClr val="CC7832"/>
                </a:solidFill>
                <a:effectLst/>
                <a:latin typeface="JetBrains Mono"/>
              </a:rPr>
              <a:t>    echo </a:t>
            </a:r>
            <a:r>
              <a:rPr kumimoji="0" lang="nl-NL" altLang="nl-NL" sz="2800" b="0" i="0" u="none" strike="noStrike" cap="none" normalizeH="0" baseline="0" dirty="0">
                <a:ln>
                  <a:noFill/>
                </a:ln>
                <a:solidFill>
                  <a:srgbClr val="9876AA"/>
                </a:solidFill>
                <a:effectLst/>
                <a:latin typeface="JetBrains Mono"/>
              </a:rPr>
              <a:t>$</a:t>
            </a:r>
            <a:r>
              <a:rPr kumimoji="0" lang="nl-NL" altLang="nl-NL" sz="2800" b="0" i="0" u="none" strike="noStrike" cap="none" normalizeH="0" baseline="0" dirty="0" err="1">
                <a:ln>
                  <a:noFill/>
                </a:ln>
                <a:solidFill>
                  <a:srgbClr val="9876AA"/>
                </a:solidFill>
                <a:effectLst/>
                <a:latin typeface="JetBrains Mono"/>
              </a:rPr>
              <a:t>foo</a:t>
            </a:r>
            <a:r>
              <a:rPr kumimoji="0" lang="nl-NL" altLang="nl-NL" sz="2800" b="0" i="0" u="none" strike="noStrike" cap="none" normalizeH="0" baseline="0" dirty="0">
                <a:ln>
                  <a:noFill/>
                </a:ln>
                <a:solidFill>
                  <a:srgbClr val="9876AA"/>
                </a:solidFill>
                <a:effectLst/>
                <a:latin typeface="JetBrains Mono"/>
              </a:rPr>
              <a:t> </a:t>
            </a:r>
            <a:r>
              <a:rPr kumimoji="0" lang="nl-NL" altLang="nl-NL" sz="2800" b="0" i="0" u="none" strike="noStrike" cap="none" normalizeH="0" baseline="0" dirty="0">
                <a:ln>
                  <a:noFill/>
                </a:ln>
                <a:solidFill>
                  <a:srgbClr val="A9B7C6"/>
                </a:solidFill>
                <a:effectLst/>
                <a:latin typeface="JetBrains Mono"/>
              </a:rPr>
              <a:t>- </a:t>
            </a:r>
            <a:r>
              <a:rPr kumimoji="0" lang="nl-NL" altLang="nl-NL" sz="2800" b="0" i="0" u="none" strike="noStrike" cap="none" normalizeH="0" baseline="0" dirty="0">
                <a:ln>
                  <a:noFill/>
                </a:ln>
                <a:solidFill>
                  <a:srgbClr val="9876AA"/>
                </a:solidFill>
                <a:effectLst/>
                <a:latin typeface="JetBrains Mono"/>
              </a:rPr>
              <a:t>$bar</a:t>
            </a:r>
            <a:r>
              <a:rPr kumimoji="0" lang="nl-NL" altLang="nl-NL" sz="2800" b="0" i="0" u="none" strike="noStrike" cap="none" normalizeH="0" baseline="0" dirty="0">
                <a:ln>
                  <a:noFill/>
                </a:ln>
                <a:solidFill>
                  <a:srgbClr val="A9B7C6"/>
                </a:solidFill>
                <a:effectLst/>
                <a:latin typeface="JetBrains Mono"/>
              </a:rPr>
              <a:t>.</a:t>
            </a:r>
            <a:r>
              <a:rPr kumimoji="0" lang="nl-NL" altLang="nl-NL" sz="2800" b="0" i="0" u="none" strike="noStrike" cap="none" normalizeH="0" baseline="0" dirty="0">
                <a:ln>
                  <a:noFill/>
                </a:ln>
                <a:solidFill>
                  <a:srgbClr val="6A8759"/>
                </a:solidFill>
                <a:effectLst/>
                <a:latin typeface="JetBrains Mono"/>
              </a:rPr>
              <a:t>"&lt;</a:t>
            </a:r>
            <a:r>
              <a:rPr kumimoji="0" lang="nl-NL" altLang="nl-NL" sz="2800" b="0" i="0" u="none" strike="noStrike" cap="none" normalizeH="0" baseline="0" dirty="0" err="1">
                <a:ln>
                  <a:noFill/>
                </a:ln>
                <a:solidFill>
                  <a:srgbClr val="6A8759"/>
                </a:solidFill>
                <a:effectLst/>
                <a:latin typeface="JetBrains Mono"/>
              </a:rPr>
              <a:t>br</a:t>
            </a:r>
            <a:r>
              <a:rPr kumimoji="0" lang="nl-NL" altLang="nl-NL" sz="2800" b="0" i="0" u="none" strike="noStrike" cap="none" normalizeH="0" baseline="0" dirty="0">
                <a:ln>
                  <a:noFill/>
                </a:ln>
                <a:solidFill>
                  <a:srgbClr val="6A8759"/>
                </a:solidFill>
                <a:effectLst/>
                <a:latin typeface="JetBrains Mono"/>
              </a:rPr>
              <a:t>&gt;"</a:t>
            </a:r>
            <a:r>
              <a:rPr kumimoji="0" lang="nl-NL" altLang="nl-NL" sz="2800" b="0" i="0" u="none" strike="noStrike" cap="none" normalizeH="0" baseline="0" dirty="0">
                <a:ln>
                  <a:noFill/>
                </a:ln>
                <a:solidFill>
                  <a:srgbClr val="CC7832"/>
                </a:solidFill>
                <a:effectLst/>
                <a:latin typeface="JetBrains Mono"/>
              </a:rPr>
              <a:t>;</a:t>
            </a:r>
            <a:br>
              <a:rPr kumimoji="0" lang="nl-NL" altLang="nl-NL" sz="2800" b="0" i="0" u="none" strike="noStrike" cap="none" normalizeH="0" baseline="0" dirty="0">
                <a:ln>
                  <a:noFill/>
                </a:ln>
                <a:solidFill>
                  <a:srgbClr val="CC7832"/>
                </a:solidFill>
                <a:effectLst/>
                <a:latin typeface="JetBrains Mono"/>
              </a:rPr>
            </a:br>
            <a:r>
              <a:rPr kumimoji="0" lang="nl-NL" altLang="nl-NL" sz="2800" b="0" i="0" u="none" strike="noStrike" cap="none" normalizeH="0" baseline="0" dirty="0">
                <a:ln>
                  <a:noFill/>
                </a:ln>
                <a:solidFill>
                  <a:srgbClr val="CC7832"/>
                </a:solidFill>
                <a:effectLst/>
                <a:latin typeface="JetBrains Mono"/>
              </a:rPr>
              <a:t>    echo </a:t>
            </a:r>
            <a:r>
              <a:rPr kumimoji="0" lang="nl-NL" altLang="nl-NL" sz="2800" b="0" i="0" u="none" strike="noStrike" cap="none" normalizeH="0" baseline="0" dirty="0">
                <a:ln>
                  <a:noFill/>
                </a:ln>
                <a:solidFill>
                  <a:srgbClr val="9876AA"/>
                </a:solidFill>
                <a:effectLst/>
                <a:latin typeface="JetBrains Mono"/>
              </a:rPr>
              <a:t>$</a:t>
            </a:r>
            <a:r>
              <a:rPr kumimoji="0" lang="nl-NL" altLang="nl-NL" sz="2800" b="0" i="0" u="none" strike="noStrike" cap="none" normalizeH="0" baseline="0" dirty="0" err="1">
                <a:ln>
                  <a:noFill/>
                </a:ln>
                <a:solidFill>
                  <a:srgbClr val="9876AA"/>
                </a:solidFill>
                <a:effectLst/>
                <a:latin typeface="JetBrains Mono"/>
              </a:rPr>
              <a:t>foo</a:t>
            </a:r>
            <a:r>
              <a:rPr kumimoji="0" lang="nl-NL" altLang="nl-NL" sz="2800" b="0" i="0" u="none" strike="noStrike" cap="none" normalizeH="0" baseline="0" dirty="0">
                <a:ln>
                  <a:noFill/>
                </a:ln>
                <a:solidFill>
                  <a:srgbClr val="9876AA"/>
                </a:solidFill>
                <a:effectLst/>
                <a:latin typeface="JetBrains Mono"/>
              </a:rPr>
              <a:t> </a:t>
            </a:r>
            <a:r>
              <a:rPr kumimoji="0" lang="nl-NL" altLang="nl-NL" sz="2800" b="0" i="0" u="none" strike="noStrike" cap="none" normalizeH="0" baseline="0" dirty="0">
                <a:ln>
                  <a:noFill/>
                </a:ln>
                <a:solidFill>
                  <a:srgbClr val="A9B7C6"/>
                </a:solidFill>
                <a:effectLst/>
                <a:latin typeface="JetBrains Mono"/>
              </a:rPr>
              <a:t>/ </a:t>
            </a:r>
            <a:r>
              <a:rPr kumimoji="0" lang="nl-NL" altLang="nl-NL" sz="2800" b="0" i="0" u="none" strike="noStrike" cap="none" normalizeH="0" baseline="0" dirty="0">
                <a:ln>
                  <a:noFill/>
                </a:ln>
                <a:solidFill>
                  <a:srgbClr val="9876AA"/>
                </a:solidFill>
                <a:effectLst/>
                <a:latin typeface="JetBrains Mono"/>
              </a:rPr>
              <a:t>$bar</a:t>
            </a:r>
            <a:r>
              <a:rPr kumimoji="0" lang="nl-NL" altLang="nl-NL" sz="2800" b="0" i="0" u="none" strike="noStrike" cap="none" normalizeH="0" baseline="0" dirty="0">
                <a:ln>
                  <a:noFill/>
                </a:ln>
                <a:solidFill>
                  <a:srgbClr val="A9B7C6"/>
                </a:solidFill>
                <a:effectLst/>
                <a:latin typeface="JetBrains Mono"/>
              </a:rPr>
              <a:t>.</a:t>
            </a:r>
            <a:r>
              <a:rPr kumimoji="0" lang="nl-NL" altLang="nl-NL" sz="2800" b="0" i="0" u="none" strike="noStrike" cap="none" normalizeH="0" baseline="0" dirty="0">
                <a:ln>
                  <a:noFill/>
                </a:ln>
                <a:solidFill>
                  <a:srgbClr val="6A8759"/>
                </a:solidFill>
                <a:effectLst/>
                <a:latin typeface="JetBrains Mono"/>
              </a:rPr>
              <a:t>"&lt;</a:t>
            </a:r>
            <a:r>
              <a:rPr kumimoji="0" lang="nl-NL" altLang="nl-NL" sz="2800" b="0" i="0" u="none" strike="noStrike" cap="none" normalizeH="0" baseline="0" dirty="0" err="1">
                <a:ln>
                  <a:noFill/>
                </a:ln>
                <a:solidFill>
                  <a:srgbClr val="6A8759"/>
                </a:solidFill>
                <a:effectLst/>
                <a:latin typeface="JetBrains Mono"/>
              </a:rPr>
              <a:t>br</a:t>
            </a:r>
            <a:r>
              <a:rPr kumimoji="0" lang="nl-NL" altLang="nl-NL" sz="2800" b="0" i="0" u="none" strike="noStrike" cap="none" normalizeH="0" baseline="0" dirty="0">
                <a:ln>
                  <a:noFill/>
                </a:ln>
                <a:solidFill>
                  <a:srgbClr val="6A8759"/>
                </a:solidFill>
                <a:effectLst/>
                <a:latin typeface="JetBrains Mono"/>
              </a:rPr>
              <a:t>&gt;"</a:t>
            </a:r>
            <a:r>
              <a:rPr kumimoji="0" lang="nl-NL" altLang="nl-NL" sz="2800" b="0" i="0" u="none" strike="noStrike" cap="none" normalizeH="0" baseline="0" dirty="0">
                <a:ln>
                  <a:noFill/>
                </a:ln>
                <a:solidFill>
                  <a:srgbClr val="CC7832"/>
                </a:solidFill>
                <a:effectLst/>
                <a:latin typeface="JetBrains Mono"/>
              </a:rPr>
              <a:t>;</a:t>
            </a:r>
            <a:br>
              <a:rPr kumimoji="0" lang="nl-NL" altLang="nl-NL" sz="2800" b="0" i="0" u="none" strike="noStrike" cap="none" normalizeH="0" baseline="0" dirty="0">
                <a:ln>
                  <a:noFill/>
                </a:ln>
                <a:solidFill>
                  <a:srgbClr val="CC7832"/>
                </a:solidFill>
                <a:effectLst/>
                <a:latin typeface="JetBrains Mono"/>
              </a:rPr>
            </a:br>
            <a:r>
              <a:rPr kumimoji="0" lang="nl-NL" altLang="nl-NL" sz="2800" b="0" i="0" u="none" strike="noStrike" cap="none" normalizeH="0" baseline="0" dirty="0">
                <a:ln>
                  <a:noFill/>
                </a:ln>
                <a:solidFill>
                  <a:srgbClr val="CC7832"/>
                </a:solidFill>
                <a:effectLst/>
                <a:latin typeface="JetBrains Mono"/>
              </a:rPr>
              <a:t>    echo </a:t>
            </a:r>
            <a:r>
              <a:rPr kumimoji="0" lang="nl-NL" altLang="nl-NL" sz="2800" b="0" i="0" u="none" strike="noStrike" cap="none" normalizeH="0" baseline="0" dirty="0">
                <a:ln>
                  <a:noFill/>
                </a:ln>
                <a:solidFill>
                  <a:srgbClr val="9876AA"/>
                </a:solidFill>
                <a:effectLst/>
                <a:latin typeface="JetBrains Mono"/>
              </a:rPr>
              <a:t>$</a:t>
            </a:r>
            <a:r>
              <a:rPr kumimoji="0" lang="nl-NL" altLang="nl-NL" sz="2800" b="0" i="0" u="none" strike="noStrike" cap="none" normalizeH="0" baseline="0" dirty="0" err="1">
                <a:ln>
                  <a:noFill/>
                </a:ln>
                <a:solidFill>
                  <a:srgbClr val="9876AA"/>
                </a:solidFill>
                <a:effectLst/>
                <a:latin typeface="JetBrains Mono"/>
              </a:rPr>
              <a:t>foo</a:t>
            </a:r>
            <a:r>
              <a:rPr kumimoji="0" lang="nl-NL" altLang="nl-NL" sz="2800" b="0" i="0" u="none" strike="noStrike" cap="none" normalizeH="0" baseline="0" dirty="0">
                <a:ln>
                  <a:noFill/>
                </a:ln>
                <a:solidFill>
                  <a:srgbClr val="9876AA"/>
                </a:solidFill>
                <a:effectLst/>
                <a:latin typeface="JetBrains Mono"/>
              </a:rPr>
              <a:t> </a:t>
            </a:r>
            <a:r>
              <a:rPr kumimoji="0" lang="nl-NL" altLang="nl-NL" sz="2800" b="0" i="0" u="none" strike="noStrike" cap="none" normalizeH="0" baseline="0" dirty="0">
                <a:ln>
                  <a:noFill/>
                </a:ln>
                <a:solidFill>
                  <a:srgbClr val="A9B7C6"/>
                </a:solidFill>
                <a:effectLst/>
                <a:latin typeface="JetBrains Mono"/>
              </a:rPr>
              <a:t>* </a:t>
            </a:r>
            <a:r>
              <a:rPr kumimoji="0" lang="nl-NL" altLang="nl-NL" sz="2800" b="0" i="0" u="none" strike="noStrike" cap="none" normalizeH="0" baseline="0" dirty="0">
                <a:ln>
                  <a:noFill/>
                </a:ln>
                <a:solidFill>
                  <a:srgbClr val="9876AA"/>
                </a:solidFill>
                <a:effectLst/>
                <a:latin typeface="JetBrains Mono"/>
              </a:rPr>
              <a:t>$bar</a:t>
            </a:r>
            <a:r>
              <a:rPr kumimoji="0" lang="nl-NL" altLang="nl-NL" sz="2800" b="0" i="0" u="none" strike="noStrike" cap="none" normalizeH="0" baseline="0" dirty="0">
                <a:ln>
                  <a:noFill/>
                </a:ln>
                <a:solidFill>
                  <a:srgbClr val="A9B7C6"/>
                </a:solidFill>
                <a:effectLst/>
                <a:latin typeface="JetBrains Mono"/>
              </a:rPr>
              <a:t>.</a:t>
            </a:r>
            <a:r>
              <a:rPr kumimoji="0" lang="nl-NL" altLang="nl-NL" sz="2800" b="0" i="0" u="none" strike="noStrike" cap="none" normalizeH="0" baseline="0" dirty="0">
                <a:ln>
                  <a:noFill/>
                </a:ln>
                <a:solidFill>
                  <a:srgbClr val="6A8759"/>
                </a:solidFill>
                <a:effectLst/>
                <a:latin typeface="JetBrains Mono"/>
              </a:rPr>
              <a:t>"&lt;</a:t>
            </a:r>
            <a:r>
              <a:rPr kumimoji="0" lang="nl-NL" altLang="nl-NL" sz="2800" b="0" i="0" u="none" strike="noStrike" cap="none" normalizeH="0" baseline="0" dirty="0" err="1">
                <a:ln>
                  <a:noFill/>
                </a:ln>
                <a:solidFill>
                  <a:srgbClr val="6A8759"/>
                </a:solidFill>
                <a:effectLst/>
                <a:latin typeface="JetBrains Mono"/>
              </a:rPr>
              <a:t>br</a:t>
            </a:r>
            <a:r>
              <a:rPr kumimoji="0" lang="nl-NL" altLang="nl-NL" sz="2800" b="0" i="0" u="none" strike="noStrike" cap="none" normalizeH="0" baseline="0" dirty="0">
                <a:ln>
                  <a:noFill/>
                </a:ln>
                <a:solidFill>
                  <a:srgbClr val="6A8759"/>
                </a:solidFill>
                <a:effectLst/>
                <a:latin typeface="JetBrains Mono"/>
              </a:rPr>
              <a:t>&gt;"</a:t>
            </a:r>
            <a:r>
              <a:rPr kumimoji="0" lang="nl-NL" altLang="nl-NL" sz="2800" b="0" i="0" u="none" strike="noStrike" cap="none" normalizeH="0" baseline="0" dirty="0">
                <a:ln>
                  <a:noFill/>
                </a:ln>
                <a:solidFill>
                  <a:srgbClr val="CC7832"/>
                </a:solidFill>
                <a:effectLst/>
                <a:latin typeface="JetBrains Mono"/>
              </a:rPr>
              <a:t>;</a:t>
            </a:r>
            <a:br>
              <a:rPr kumimoji="0" lang="nl-NL" altLang="nl-NL" sz="2800" b="0" i="0" u="none" strike="noStrike" cap="none" normalizeH="0" baseline="0" dirty="0">
                <a:ln>
                  <a:noFill/>
                </a:ln>
                <a:solidFill>
                  <a:srgbClr val="CC7832"/>
                </a:solidFill>
                <a:effectLst/>
                <a:latin typeface="JetBrains Mono"/>
              </a:rPr>
            </a:br>
            <a:r>
              <a:rPr kumimoji="0" lang="nl-NL" altLang="nl-NL" sz="2800" b="0" i="0" u="none" strike="noStrike" cap="none" normalizeH="0" baseline="0" dirty="0">
                <a:ln>
                  <a:noFill/>
                </a:ln>
                <a:solidFill>
                  <a:srgbClr val="A9B7C6"/>
                </a:solidFill>
                <a:effectLst/>
                <a:latin typeface="JetBrains Mono"/>
              </a:rPr>
              <a:t>}</a:t>
            </a:r>
            <a:br>
              <a:rPr kumimoji="0" lang="nl-NL" altLang="nl-NL" sz="2800" b="0" i="0" u="none" strike="noStrike" cap="none" normalizeH="0" baseline="0" dirty="0">
                <a:ln>
                  <a:noFill/>
                </a:ln>
                <a:solidFill>
                  <a:srgbClr val="A9B7C6"/>
                </a:solidFill>
                <a:effectLst/>
                <a:latin typeface="JetBrains Mono"/>
              </a:rPr>
            </a:br>
            <a:br>
              <a:rPr kumimoji="0" lang="nl-NL" altLang="nl-NL" sz="2800" b="0" i="0" u="none" strike="noStrike" cap="none" normalizeH="0" baseline="0" dirty="0">
                <a:ln>
                  <a:noFill/>
                </a:ln>
                <a:solidFill>
                  <a:srgbClr val="A9B7C6"/>
                </a:solidFill>
                <a:effectLst/>
                <a:latin typeface="JetBrains Mono"/>
              </a:rPr>
            </a:br>
            <a:r>
              <a:rPr kumimoji="0" lang="nl-NL" altLang="nl-NL" sz="2800" b="0" i="0" u="none" strike="noStrike" cap="none" normalizeH="0" baseline="0" dirty="0" err="1">
                <a:ln>
                  <a:noFill/>
                </a:ln>
                <a:solidFill>
                  <a:srgbClr val="A9B7C6"/>
                </a:solidFill>
                <a:effectLst/>
                <a:latin typeface="JetBrains Mono"/>
              </a:rPr>
              <a:t>basicArithOps</a:t>
            </a:r>
            <a:r>
              <a:rPr kumimoji="0" lang="nl-NL" altLang="nl-NL" sz="2800" b="0" i="0" u="none" strike="noStrike" cap="none" normalizeH="0" baseline="0" dirty="0">
                <a:ln>
                  <a:noFill/>
                </a:ln>
                <a:solidFill>
                  <a:srgbClr val="A9B7C6"/>
                </a:solidFill>
                <a:effectLst/>
                <a:latin typeface="JetBrains Mono"/>
              </a:rPr>
              <a:t>(</a:t>
            </a:r>
            <a:r>
              <a:rPr kumimoji="0" lang="nl-NL" altLang="nl-NL" sz="2800" b="0" i="0" u="none" strike="noStrike" cap="none" normalizeH="0" baseline="0" dirty="0">
                <a:ln>
                  <a:noFill/>
                </a:ln>
                <a:solidFill>
                  <a:srgbClr val="6897BB"/>
                </a:solidFill>
                <a:effectLst/>
                <a:latin typeface="JetBrains Mono"/>
              </a:rPr>
              <a:t>5</a:t>
            </a:r>
            <a:r>
              <a:rPr kumimoji="0" lang="nl-NL" altLang="nl-NL" sz="2800" b="0" i="0" u="none" strike="noStrike" cap="none" normalizeH="0" baseline="0" dirty="0">
                <a:ln>
                  <a:noFill/>
                </a:ln>
                <a:solidFill>
                  <a:srgbClr val="CC7832"/>
                </a:solidFill>
                <a:effectLst/>
                <a:latin typeface="JetBrains Mono"/>
              </a:rPr>
              <a:t>, </a:t>
            </a:r>
            <a:r>
              <a:rPr kumimoji="0" lang="nl-NL" altLang="nl-NL" sz="2800" b="0" i="0" u="none" strike="noStrike" cap="none" normalizeH="0" baseline="0" dirty="0">
                <a:ln>
                  <a:noFill/>
                </a:ln>
                <a:solidFill>
                  <a:srgbClr val="6897BB"/>
                </a:solidFill>
                <a:effectLst/>
                <a:latin typeface="JetBrains Mono"/>
              </a:rPr>
              <a:t>5</a:t>
            </a:r>
            <a:r>
              <a:rPr kumimoji="0" lang="nl-NL" altLang="nl-NL" sz="2800" b="0" i="0" u="none" strike="noStrike" cap="none" normalizeH="0" baseline="0" dirty="0">
                <a:ln>
                  <a:noFill/>
                </a:ln>
                <a:solidFill>
                  <a:srgbClr val="A9B7C6"/>
                </a:solidFill>
                <a:effectLst/>
                <a:latin typeface="JetBrains Mono"/>
              </a:rPr>
              <a:t>)</a:t>
            </a:r>
            <a:r>
              <a:rPr kumimoji="0" lang="nl-NL" altLang="nl-NL" sz="2800" b="0" i="0" u="none" strike="noStrike" cap="none" normalizeH="0" baseline="0" dirty="0">
                <a:ln>
                  <a:noFill/>
                </a:ln>
                <a:solidFill>
                  <a:srgbClr val="CC7832"/>
                </a:solidFill>
                <a:effectLst/>
                <a:latin typeface="JetBrains Mono"/>
              </a:rPr>
              <a:t>;</a:t>
            </a:r>
            <a:endParaRPr kumimoji="0" lang="nl-NL" altLang="nl-NL" sz="5400" b="0" i="0" u="none" strike="noStrike" cap="none" normalizeH="0" baseline="0" dirty="0">
              <a:ln>
                <a:noFill/>
              </a:ln>
              <a:solidFill>
                <a:schemeClr val="tx1"/>
              </a:solidFill>
              <a:effectLst/>
              <a:latin typeface="Arial" panose="020B0604020202020204" pitchFamily="34" charset="0"/>
            </a:endParaRPr>
          </a:p>
        </p:txBody>
      </p:sp>
      <p:sp>
        <p:nvSpPr>
          <p:cNvPr id="4" name="Tijdelijke aanduiding voor inhoud 3">
            <a:extLst>
              <a:ext uri="{FF2B5EF4-FFF2-40B4-BE49-F238E27FC236}">
                <a16:creationId xmlns:a16="http://schemas.microsoft.com/office/drawing/2014/main" id="{450531AA-AC4B-1596-CEEB-4F3EF56A19DC}"/>
              </a:ext>
            </a:extLst>
          </p:cNvPr>
          <p:cNvSpPr>
            <a:spLocks noGrp="1"/>
          </p:cNvSpPr>
          <p:nvPr>
            <p:ph type="body" sz="quarter" idx="12"/>
          </p:nvPr>
        </p:nvSpPr>
        <p:spPr>
          <a:xfrm>
            <a:off x="8883793" y="5256000"/>
            <a:ext cx="3171600" cy="1602000"/>
          </a:xfrm>
        </p:spPr>
        <p:txBody>
          <a:bodyPr>
            <a:normAutofit/>
          </a:bodyPr>
          <a:lstStyle/>
          <a:p>
            <a:pPr marL="0" indent="0">
              <a:buNone/>
            </a:pPr>
            <a:endParaRPr lang="nl-NL" sz="1800" dirty="0"/>
          </a:p>
        </p:txBody>
      </p:sp>
      <p:sp>
        <p:nvSpPr>
          <p:cNvPr id="3" name="Text Placeholder 2">
            <a:extLst>
              <a:ext uri="{FF2B5EF4-FFF2-40B4-BE49-F238E27FC236}">
                <a16:creationId xmlns:a16="http://schemas.microsoft.com/office/drawing/2014/main" id="{F56C8E6F-B023-CA7F-8E05-049C3B058C9A}"/>
              </a:ext>
            </a:extLst>
          </p:cNvPr>
          <p:cNvSpPr>
            <a:spLocks noGrp="1"/>
          </p:cNvSpPr>
          <p:nvPr>
            <p:ph type="body" sz="quarter" idx="13"/>
          </p:nvPr>
        </p:nvSpPr>
        <p:spPr/>
        <p:txBody>
          <a:bodyPr/>
          <a:lstStyle/>
          <a:p>
            <a:endParaRPr lang="en-NL"/>
          </a:p>
        </p:txBody>
      </p:sp>
      <p:sp>
        <p:nvSpPr>
          <p:cNvPr id="7" name="Tijdelijke aanduiding voor inhoud 3">
            <a:extLst>
              <a:ext uri="{FF2B5EF4-FFF2-40B4-BE49-F238E27FC236}">
                <a16:creationId xmlns:a16="http://schemas.microsoft.com/office/drawing/2014/main" id="{27935B5F-F47C-E209-5372-2B21A7B560CA}"/>
              </a:ext>
            </a:extLst>
          </p:cNvPr>
          <p:cNvSpPr txBox="1">
            <a:spLocks/>
          </p:cNvSpPr>
          <p:nvPr/>
        </p:nvSpPr>
        <p:spPr>
          <a:xfrm>
            <a:off x="6578929" y="2506662"/>
            <a:ext cx="4334750" cy="2226935"/>
          </a:xfrm>
          <a:prstGeom prst="rect">
            <a:avLst/>
          </a:prstGeom>
        </p:spPr>
        <p:txBody>
          <a:bodyPr>
            <a:normAutofit/>
          </a:bodyPr>
          <a:lstStyle>
            <a:lvl1pPr marL="216000" indent="-216000" algn="l" defTabSz="1219139" rtl="0" eaLnBrk="1" latinLnBrk="0" hangingPunct="1">
              <a:lnSpc>
                <a:spcPct val="107000"/>
              </a:lnSpc>
              <a:spcBef>
                <a:spcPts val="0"/>
              </a:spcBef>
              <a:buFont typeface="Arial" panose="020B0604020202020204" pitchFamily="34" charset="0"/>
              <a:buChar char="•"/>
              <a:defRPr sz="2030" kern="1200">
                <a:solidFill>
                  <a:schemeClr val="tx1"/>
                </a:solidFill>
                <a:latin typeface="+mn-lt"/>
                <a:ea typeface="+mn-ea"/>
                <a:cs typeface="+mn-cs"/>
              </a:defRPr>
            </a:lvl1pPr>
            <a:lvl2pPr marL="432000" indent="-216000" algn="l" defTabSz="1219139" rtl="0" eaLnBrk="1" latinLnBrk="0" hangingPunct="1">
              <a:lnSpc>
                <a:spcPct val="107000"/>
              </a:lnSpc>
              <a:spcBef>
                <a:spcPts val="0"/>
              </a:spcBef>
              <a:buFont typeface="Cera PRO" panose="00000500000000000000" pitchFamily="50" charset="0"/>
              <a:buChar char="-"/>
              <a:defRPr sz="2030" kern="1200">
                <a:solidFill>
                  <a:schemeClr val="tx1"/>
                </a:solidFill>
                <a:latin typeface="+mn-lt"/>
                <a:ea typeface="+mn-ea"/>
                <a:cs typeface="+mn-cs"/>
              </a:defRPr>
            </a:lvl2pPr>
            <a:lvl3pPr marL="648000" indent="-216000" algn="l" defTabSz="1219139" rtl="0" eaLnBrk="1" latinLnBrk="0" hangingPunct="1">
              <a:lnSpc>
                <a:spcPct val="107000"/>
              </a:lnSpc>
              <a:spcBef>
                <a:spcPts val="0"/>
              </a:spcBef>
              <a:buSzPct val="80000"/>
              <a:buFont typeface="Wingdings" panose="05000000000000000000" pitchFamily="2" charset="2"/>
              <a:buChar char="§"/>
              <a:defRPr sz="2030" kern="1200">
                <a:solidFill>
                  <a:schemeClr val="tx1"/>
                </a:solidFill>
                <a:latin typeface="+mn-lt"/>
                <a:ea typeface="+mn-ea"/>
                <a:cs typeface="+mn-cs"/>
              </a:defRPr>
            </a:lvl3pPr>
            <a:lvl4pPr marL="0" indent="0" algn="l" defTabSz="1219139" rtl="0" eaLnBrk="1" latinLnBrk="0" hangingPunct="1">
              <a:lnSpc>
                <a:spcPct val="107000"/>
              </a:lnSpc>
              <a:spcBef>
                <a:spcPts val="0"/>
              </a:spcBef>
              <a:buClr>
                <a:schemeClr val="bg1"/>
              </a:buClr>
              <a:buSzPct val="25000"/>
              <a:buFont typeface="Plus Jakarta Sans" pitchFamily="2" charset="0"/>
              <a:buChar char="′"/>
              <a:defRPr sz="2030" kern="1200">
                <a:solidFill>
                  <a:schemeClr val="tx1"/>
                </a:solidFill>
                <a:latin typeface="+mn-lt"/>
                <a:ea typeface="+mn-ea"/>
                <a:cs typeface="+mn-cs"/>
              </a:defRPr>
            </a:lvl4pPr>
            <a:lvl5pPr marL="0" indent="0" algn="l" defTabSz="1219139" rtl="0" eaLnBrk="1" latinLnBrk="0" hangingPunct="1">
              <a:lnSpc>
                <a:spcPct val="107000"/>
              </a:lnSpc>
              <a:spcBef>
                <a:spcPts val="0"/>
              </a:spcBef>
              <a:buClr>
                <a:schemeClr val="bg1"/>
              </a:buClr>
              <a:buSzPct val="25000"/>
              <a:buFont typeface="Plus Jakarta Sans" pitchFamily="2" charset="0"/>
              <a:buChar char="′"/>
              <a:defRPr sz="2030" b="1" kern="1200">
                <a:solidFill>
                  <a:schemeClr val="tx1"/>
                </a:solidFill>
                <a:latin typeface="+mn-lt"/>
                <a:ea typeface="+mn-ea"/>
                <a:cs typeface="+mn-cs"/>
              </a:defRPr>
            </a:lvl5pPr>
            <a:lvl6pPr marL="216000" indent="-216000" algn="l" defTabSz="1219139" rtl="0" eaLnBrk="1" latinLnBrk="0" hangingPunct="1">
              <a:lnSpc>
                <a:spcPct val="107000"/>
              </a:lnSpc>
              <a:spcBef>
                <a:spcPts val="0"/>
              </a:spcBef>
              <a:buFont typeface="Arial" panose="020B0604020202020204" pitchFamily="34" charset="0"/>
              <a:buChar char="•"/>
              <a:defRPr sz="2030" kern="1200">
                <a:solidFill>
                  <a:schemeClr val="tx1"/>
                </a:solidFill>
                <a:latin typeface="+mn-lt"/>
                <a:ea typeface="+mn-ea"/>
                <a:cs typeface="+mn-cs"/>
              </a:defRPr>
            </a:lvl6pPr>
            <a:lvl7pPr marL="432000" indent="-216000" algn="l" defTabSz="1219139" rtl="0" eaLnBrk="1" latinLnBrk="0" hangingPunct="1">
              <a:lnSpc>
                <a:spcPct val="107000"/>
              </a:lnSpc>
              <a:spcBef>
                <a:spcPts val="0"/>
              </a:spcBef>
              <a:buFont typeface="Cera PRO" panose="00000500000000000000" pitchFamily="50" charset="0"/>
              <a:buChar char="-"/>
              <a:defRPr sz="2030" kern="1200">
                <a:solidFill>
                  <a:schemeClr val="tx1"/>
                </a:solidFill>
                <a:latin typeface="+mn-lt"/>
                <a:ea typeface="+mn-ea"/>
                <a:cs typeface="+mn-cs"/>
              </a:defRPr>
            </a:lvl7pPr>
            <a:lvl8pPr marL="648000" indent="-216000" algn="l" defTabSz="1219139" rtl="0" eaLnBrk="1" latinLnBrk="0" hangingPunct="1">
              <a:lnSpc>
                <a:spcPct val="107000"/>
              </a:lnSpc>
              <a:spcBef>
                <a:spcPts val="0"/>
              </a:spcBef>
              <a:buSzPct val="80000"/>
              <a:buFont typeface="Cera PRO" panose="00000500000000000000" pitchFamily="50" charset="0"/>
              <a:buChar char="▪"/>
              <a:defRPr sz="2030" kern="1200">
                <a:solidFill>
                  <a:schemeClr val="tx1"/>
                </a:solidFill>
                <a:latin typeface="+mn-lt"/>
                <a:ea typeface="+mn-ea"/>
                <a:cs typeface="+mn-cs"/>
              </a:defRPr>
            </a:lvl8pPr>
            <a:lvl9pPr marL="0" indent="0" algn="l" defTabSz="1219139" rtl="0" eaLnBrk="1" latinLnBrk="0" hangingPunct="1">
              <a:lnSpc>
                <a:spcPct val="107000"/>
              </a:lnSpc>
              <a:spcBef>
                <a:spcPts val="0"/>
              </a:spcBef>
              <a:buClr>
                <a:schemeClr val="tx1"/>
              </a:buClr>
              <a:buSzPct val="25000"/>
              <a:buFont typeface="Plus Jakarta Sans" pitchFamily="2" charset="0"/>
              <a:buChar char="′"/>
              <a:defRPr sz="2030" kern="1200">
                <a:solidFill>
                  <a:schemeClr val="tx1"/>
                </a:solidFill>
                <a:latin typeface="+mn-lt"/>
                <a:ea typeface="+mn-ea"/>
                <a:cs typeface="+mn-cs"/>
              </a:defRPr>
            </a:lvl9pPr>
          </a:lstStyle>
          <a:p>
            <a:pPr marL="0" indent="0">
              <a:buFont typeface="Arial" panose="020B0604020202020204" pitchFamily="34" charset="0"/>
              <a:buNone/>
            </a:pPr>
            <a:r>
              <a:rPr lang="en-US" sz="1800"/>
              <a:t>PHP already includes a large number of features. These are ready for use.
We do this by means of a function call based on the name of the function.
</a:t>
            </a:r>
            <a:endParaRPr lang="nl-NL" sz="1800" dirty="0"/>
          </a:p>
        </p:txBody>
      </p:sp>
    </p:spTree>
    <p:extLst>
      <p:ext uri="{BB962C8B-B14F-4D97-AF65-F5344CB8AC3E}">
        <p14:creationId xmlns:p14="http://schemas.microsoft.com/office/powerpoint/2010/main" val="914181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9D8EE6-5FAB-6480-9326-51E5C9490A50}"/>
              </a:ext>
            </a:extLst>
          </p:cNvPr>
          <p:cNvSpPr>
            <a:spLocks noGrp="1"/>
          </p:cNvSpPr>
          <p:nvPr>
            <p:ph type="title"/>
          </p:nvPr>
        </p:nvSpPr>
        <p:spPr/>
        <p:txBody>
          <a:bodyPr/>
          <a:lstStyle/>
          <a:p>
            <a:r>
              <a:rPr lang="en-US" dirty="0"/>
              <a:t>Functions - scope</a:t>
            </a:r>
            <a:endParaRPr lang="nl-NL" dirty="0"/>
          </a:p>
        </p:txBody>
      </p:sp>
      <p:sp>
        <p:nvSpPr>
          <p:cNvPr id="5" name="Rectangle 1">
            <a:extLst>
              <a:ext uri="{FF2B5EF4-FFF2-40B4-BE49-F238E27FC236}">
                <a16:creationId xmlns:a16="http://schemas.microsoft.com/office/drawing/2014/main" id="{2614C6E7-6EB6-7405-21CE-61F00DC783FB}"/>
              </a:ext>
            </a:extLst>
          </p:cNvPr>
          <p:cNvSpPr>
            <a:spLocks noGrp="1" noChangeArrowheads="1"/>
          </p:cNvSpPr>
          <p:nvPr>
            <p:ph type="body" sz="quarter" idx="11"/>
          </p:nvPr>
        </p:nvSpPr>
        <p:spPr bwMode="auto">
          <a:xfrm>
            <a:off x="1152001" y="2226266"/>
            <a:ext cx="7428383" cy="224676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2000" b="0" i="0" u="none" strike="noStrike" cap="none" normalizeH="0" baseline="0" dirty="0">
                <a:ln>
                  <a:noFill/>
                </a:ln>
                <a:solidFill>
                  <a:srgbClr val="9876AA"/>
                </a:solidFill>
                <a:effectLst/>
                <a:latin typeface="JetBrains Mono"/>
              </a:rPr>
              <a:t>$output </a:t>
            </a:r>
            <a:r>
              <a:rPr kumimoji="0" lang="nl-NL" altLang="nl-NL" sz="2000" b="0" i="0" u="none" strike="noStrike" cap="none" normalizeH="0" baseline="0" dirty="0">
                <a:ln>
                  <a:noFill/>
                </a:ln>
                <a:solidFill>
                  <a:srgbClr val="A9B7C6"/>
                </a:solidFill>
                <a:effectLst/>
                <a:latin typeface="JetBrains Mono"/>
              </a:rPr>
              <a:t>= </a:t>
            </a:r>
            <a:r>
              <a:rPr kumimoji="0" lang="nl-NL" altLang="nl-NL" sz="2000" b="0" i="0" u="none" strike="noStrike" cap="none" normalizeH="0" baseline="0" dirty="0">
                <a:ln>
                  <a:noFill/>
                </a:ln>
                <a:solidFill>
                  <a:srgbClr val="6A8759"/>
                </a:solidFill>
                <a:effectLst/>
                <a:latin typeface="JetBrains Mono"/>
              </a:rPr>
              <a:t>"</a:t>
            </a:r>
            <a:r>
              <a:rPr kumimoji="0" lang="nl-NL" altLang="nl-NL" sz="2000" b="0" i="0" u="none" strike="noStrike" cap="none" normalizeH="0" baseline="0" dirty="0" err="1">
                <a:ln>
                  <a:noFill/>
                </a:ln>
                <a:solidFill>
                  <a:srgbClr val="6A8759"/>
                </a:solidFill>
                <a:effectLst/>
                <a:latin typeface="JetBrains Mono"/>
              </a:rPr>
              <a:t>named</a:t>
            </a:r>
            <a:r>
              <a:rPr kumimoji="0" lang="nl-NL" altLang="nl-NL" sz="2000" b="0" i="0" u="none" strike="noStrike" cap="none" normalizeH="0" baseline="0" dirty="0">
                <a:ln>
                  <a:noFill/>
                </a:ln>
                <a:solidFill>
                  <a:srgbClr val="6A8759"/>
                </a:solidFill>
                <a:effectLst/>
                <a:latin typeface="JetBrains Mono"/>
              </a:rPr>
              <a:t> output"</a:t>
            </a:r>
            <a:r>
              <a:rPr kumimoji="0" lang="nl-NL" altLang="nl-NL" sz="2000" b="0" i="0" u="none" strike="noStrike" cap="none" normalizeH="0" baseline="0" dirty="0">
                <a:ln>
                  <a:noFill/>
                </a:ln>
                <a:solidFill>
                  <a:srgbClr val="CC7832"/>
                </a:solidFill>
                <a:effectLst/>
                <a:latin typeface="JetBrains Mono"/>
              </a:rPr>
              <a:t>;</a:t>
            </a:r>
            <a:br>
              <a:rPr kumimoji="0" lang="nl-NL" altLang="nl-NL" sz="2000" b="0" i="0" u="none" strike="noStrike" cap="none" normalizeH="0" baseline="0" dirty="0">
                <a:ln>
                  <a:noFill/>
                </a:ln>
                <a:solidFill>
                  <a:srgbClr val="CC7832"/>
                </a:solidFill>
                <a:effectLst/>
                <a:latin typeface="JetBrains Mono"/>
              </a:rPr>
            </a:br>
            <a:br>
              <a:rPr kumimoji="0" lang="nl-NL" altLang="nl-NL" sz="2000" b="0" i="0" u="none" strike="noStrike" cap="none" normalizeH="0" baseline="0" dirty="0">
                <a:ln>
                  <a:noFill/>
                </a:ln>
                <a:solidFill>
                  <a:srgbClr val="CC7832"/>
                </a:solidFill>
                <a:effectLst/>
                <a:latin typeface="JetBrains Mono"/>
              </a:rPr>
            </a:br>
            <a:r>
              <a:rPr kumimoji="0" lang="nl-NL" altLang="nl-NL" sz="2000" b="0" i="0" u="none" strike="noStrike" cap="none" normalizeH="0" baseline="0" dirty="0" err="1">
                <a:ln>
                  <a:noFill/>
                </a:ln>
                <a:solidFill>
                  <a:srgbClr val="CC7832"/>
                </a:solidFill>
                <a:effectLst/>
                <a:latin typeface="JetBrains Mono"/>
              </a:rPr>
              <a:t>function</a:t>
            </a:r>
            <a:r>
              <a:rPr kumimoji="0" lang="nl-NL" altLang="nl-NL" sz="2000" b="0" i="0" u="none" strike="noStrike" cap="none" normalizeH="0" baseline="0" dirty="0">
                <a:ln>
                  <a:noFill/>
                </a:ln>
                <a:solidFill>
                  <a:srgbClr val="CC7832"/>
                </a:solidFill>
                <a:effectLst/>
                <a:latin typeface="JetBrains Mono"/>
              </a:rPr>
              <a:t> </a:t>
            </a:r>
            <a:r>
              <a:rPr kumimoji="0" lang="nl-NL" altLang="nl-NL" sz="2000" b="0" i="0" u="none" strike="noStrike" cap="none" normalizeH="0" baseline="0" dirty="0" err="1">
                <a:ln>
                  <a:noFill/>
                </a:ln>
                <a:solidFill>
                  <a:srgbClr val="B99D70"/>
                </a:solidFill>
                <a:effectLst/>
                <a:latin typeface="JetBrains Mono"/>
              </a:rPr>
              <a:t>scopeExample</a:t>
            </a:r>
            <a:r>
              <a:rPr kumimoji="0" lang="nl-NL" altLang="nl-NL" sz="2000" b="0" i="0" u="none" strike="noStrike" cap="none" normalizeH="0" baseline="0" dirty="0">
                <a:ln>
                  <a:noFill/>
                </a:ln>
                <a:solidFill>
                  <a:srgbClr val="A9B7C6"/>
                </a:solidFill>
                <a:effectLst/>
                <a:latin typeface="JetBrains Mono"/>
              </a:rPr>
              <a:t>(){</a:t>
            </a:r>
            <a:br>
              <a:rPr kumimoji="0" lang="nl-NL" altLang="nl-NL" sz="2000" b="0" i="0" u="none" strike="noStrike" cap="none" normalizeH="0" baseline="0" dirty="0">
                <a:ln>
                  <a:noFill/>
                </a:ln>
                <a:solidFill>
                  <a:srgbClr val="A9B7C6"/>
                </a:solidFill>
                <a:effectLst/>
                <a:latin typeface="JetBrains Mono"/>
              </a:rPr>
            </a:br>
            <a:r>
              <a:rPr kumimoji="0" lang="nl-NL" altLang="nl-NL" sz="2000" b="0" i="0" u="none" strike="noStrike" cap="none" normalizeH="0" baseline="0" dirty="0">
                <a:ln>
                  <a:noFill/>
                </a:ln>
                <a:solidFill>
                  <a:srgbClr val="A9B7C6"/>
                </a:solidFill>
                <a:effectLst/>
                <a:latin typeface="JetBrains Mono"/>
              </a:rPr>
              <a:t>    </a:t>
            </a:r>
            <a:r>
              <a:rPr kumimoji="0" lang="nl-NL" altLang="nl-NL" sz="2000" b="0" i="0" u="none" strike="noStrike" cap="none" normalizeH="0" baseline="0" dirty="0">
                <a:ln>
                  <a:noFill/>
                </a:ln>
                <a:solidFill>
                  <a:srgbClr val="CC7832"/>
                </a:solidFill>
                <a:effectLst/>
                <a:latin typeface="JetBrains Mono"/>
              </a:rPr>
              <a:t>echo </a:t>
            </a:r>
            <a:r>
              <a:rPr kumimoji="0" lang="nl-NL" altLang="nl-NL" sz="2000" b="0" i="0" u="none" strike="noStrike" cap="none" normalizeH="0" baseline="0" dirty="0">
                <a:ln>
                  <a:noFill/>
                </a:ln>
                <a:solidFill>
                  <a:srgbClr val="6A8759"/>
                </a:solidFill>
                <a:effectLst/>
                <a:latin typeface="JetBrains Mono"/>
              </a:rPr>
              <a:t>"The </a:t>
            </a:r>
            <a:r>
              <a:rPr kumimoji="0" lang="nl-NL" altLang="nl-NL" sz="2000" b="0" i="0" u="none" strike="noStrike" cap="none" normalizeH="0" baseline="0" dirty="0" err="1">
                <a:ln>
                  <a:noFill/>
                </a:ln>
                <a:solidFill>
                  <a:srgbClr val="6A8759"/>
                </a:solidFill>
                <a:effectLst/>
                <a:latin typeface="JetBrains Mono"/>
              </a:rPr>
              <a:t>variable</a:t>
            </a:r>
            <a:r>
              <a:rPr kumimoji="0" lang="nl-NL" altLang="nl-NL" sz="2000" b="0" i="0" u="none" strike="noStrike" cap="none" normalizeH="0" baseline="0" dirty="0">
                <a:ln>
                  <a:noFill/>
                </a:ln>
                <a:solidFill>
                  <a:srgbClr val="6A8759"/>
                </a:solidFill>
                <a:effectLst/>
                <a:latin typeface="JetBrains Mono"/>
              </a:rPr>
              <a:t> </a:t>
            </a:r>
            <a:r>
              <a:rPr kumimoji="0" lang="nl-NL" altLang="nl-NL" sz="2000" b="0" i="0" u="none" strike="noStrike" cap="none" normalizeH="0" baseline="0" dirty="0">
                <a:ln>
                  <a:noFill/>
                </a:ln>
                <a:solidFill>
                  <a:srgbClr val="72737A"/>
                </a:solidFill>
                <a:effectLst/>
                <a:latin typeface="JetBrains Mono"/>
              </a:rPr>
              <a:t>{</a:t>
            </a:r>
            <a:r>
              <a:rPr kumimoji="0" lang="nl-NL" altLang="nl-NL" sz="2000" b="0" i="0" u="none" strike="noStrike" cap="none" normalizeH="0" baseline="0" dirty="0">
                <a:ln>
                  <a:noFill/>
                </a:ln>
                <a:solidFill>
                  <a:srgbClr val="9876AA"/>
                </a:solidFill>
                <a:effectLst/>
                <a:latin typeface="JetBrains Mono"/>
              </a:rPr>
              <a:t>$output</a:t>
            </a:r>
            <a:r>
              <a:rPr kumimoji="0" lang="nl-NL" altLang="nl-NL" sz="2000" b="0" i="0" u="none" strike="noStrike" cap="none" normalizeH="0" baseline="0" dirty="0">
                <a:ln>
                  <a:noFill/>
                </a:ln>
                <a:solidFill>
                  <a:srgbClr val="72737A"/>
                </a:solidFill>
                <a:effectLst/>
                <a:latin typeface="JetBrains Mono"/>
              </a:rPr>
              <a:t>}</a:t>
            </a:r>
            <a:r>
              <a:rPr kumimoji="0" lang="nl-NL" altLang="nl-NL" sz="2000" b="0" i="0" u="none" strike="noStrike" cap="none" normalizeH="0" baseline="0" dirty="0">
                <a:ln>
                  <a:noFill/>
                </a:ln>
                <a:solidFill>
                  <a:srgbClr val="6A8759"/>
                </a:solidFill>
                <a:effectLst/>
                <a:latin typeface="JetBrains Mono"/>
              </a:rPr>
              <a:t> is out of scope"</a:t>
            </a:r>
            <a:r>
              <a:rPr kumimoji="0" lang="nl-NL" altLang="nl-NL" sz="2000" b="0" i="0" u="none" strike="noStrike" cap="none" normalizeH="0" baseline="0" dirty="0">
                <a:ln>
                  <a:noFill/>
                </a:ln>
                <a:solidFill>
                  <a:srgbClr val="CC7832"/>
                </a:solidFill>
                <a:effectLst/>
                <a:latin typeface="JetBrains Mono"/>
              </a:rPr>
              <a:t>;</a:t>
            </a:r>
            <a:br>
              <a:rPr kumimoji="0" lang="nl-NL" altLang="nl-NL" sz="2000" b="0" i="0" u="none" strike="noStrike" cap="none" normalizeH="0" baseline="0" dirty="0">
                <a:ln>
                  <a:noFill/>
                </a:ln>
                <a:solidFill>
                  <a:srgbClr val="CC7832"/>
                </a:solidFill>
                <a:effectLst/>
                <a:latin typeface="JetBrains Mono"/>
              </a:rPr>
            </a:br>
            <a:r>
              <a:rPr kumimoji="0" lang="nl-NL" altLang="nl-NL" sz="2000" b="0" i="0" u="none" strike="noStrike" cap="none" normalizeH="0" baseline="0" dirty="0">
                <a:ln>
                  <a:noFill/>
                </a:ln>
                <a:solidFill>
                  <a:srgbClr val="CC7832"/>
                </a:solidFill>
                <a:effectLst/>
                <a:latin typeface="JetBrains Mono"/>
              </a:rPr>
              <a:t>    echo </a:t>
            </a:r>
            <a:r>
              <a:rPr kumimoji="0" lang="nl-NL" altLang="nl-NL" sz="2000" b="0" i="0" u="none" strike="noStrike" cap="none" normalizeH="0" baseline="0" dirty="0">
                <a:ln>
                  <a:noFill/>
                </a:ln>
                <a:solidFill>
                  <a:srgbClr val="6A8759"/>
                </a:solidFill>
                <a:effectLst/>
                <a:latin typeface="JetBrains Mono"/>
              </a:rPr>
              <a:t>"In order </a:t>
            </a:r>
            <a:r>
              <a:rPr kumimoji="0" lang="nl-NL" altLang="nl-NL" sz="2000" b="0" i="0" u="none" strike="noStrike" cap="none" normalizeH="0" baseline="0" dirty="0" err="1">
                <a:ln>
                  <a:noFill/>
                </a:ln>
                <a:solidFill>
                  <a:srgbClr val="6A8759"/>
                </a:solidFill>
                <a:effectLst/>
                <a:latin typeface="JetBrains Mono"/>
              </a:rPr>
              <a:t>to</a:t>
            </a:r>
            <a:r>
              <a:rPr kumimoji="0" lang="nl-NL" altLang="nl-NL" sz="2000" b="0" i="0" u="none" strike="noStrike" cap="none" normalizeH="0" baseline="0" dirty="0">
                <a:ln>
                  <a:noFill/>
                </a:ln>
                <a:solidFill>
                  <a:srgbClr val="6A8759"/>
                </a:solidFill>
                <a:effectLst/>
                <a:latin typeface="JetBrains Mono"/>
              </a:rPr>
              <a:t> make </a:t>
            </a:r>
            <a:r>
              <a:rPr kumimoji="0" lang="nl-NL" altLang="nl-NL" sz="2000" b="0" i="0" u="none" strike="noStrike" cap="none" normalizeH="0" baseline="0" dirty="0" err="1">
                <a:ln>
                  <a:noFill/>
                </a:ln>
                <a:solidFill>
                  <a:srgbClr val="6A8759"/>
                </a:solidFill>
                <a:effectLst/>
                <a:latin typeface="JetBrains Mono"/>
              </a:rPr>
              <a:t>the</a:t>
            </a:r>
            <a:r>
              <a:rPr kumimoji="0" lang="nl-NL" altLang="nl-NL" sz="2000" b="0" i="0" u="none" strike="noStrike" cap="none" normalizeH="0" baseline="0" dirty="0">
                <a:ln>
                  <a:noFill/>
                </a:ln>
                <a:solidFill>
                  <a:srgbClr val="6A8759"/>
                </a:solidFill>
                <a:effectLst/>
                <a:latin typeface="JetBrains Mono"/>
              </a:rPr>
              <a:t> </a:t>
            </a:r>
            <a:r>
              <a:rPr kumimoji="0" lang="nl-NL" altLang="nl-NL" sz="2000" b="0" i="0" u="none" strike="noStrike" cap="none" normalizeH="0" baseline="0" dirty="0" err="1">
                <a:ln>
                  <a:noFill/>
                </a:ln>
                <a:solidFill>
                  <a:srgbClr val="6A8759"/>
                </a:solidFill>
                <a:effectLst/>
                <a:latin typeface="JetBrains Mono"/>
              </a:rPr>
              <a:t>variable</a:t>
            </a:r>
            <a:r>
              <a:rPr kumimoji="0" lang="nl-NL" altLang="nl-NL" sz="2000" b="0" i="0" u="none" strike="noStrike" cap="none" normalizeH="0" baseline="0" dirty="0">
                <a:ln>
                  <a:noFill/>
                </a:ln>
                <a:solidFill>
                  <a:srgbClr val="6A8759"/>
                </a:solidFill>
                <a:effectLst/>
                <a:latin typeface="JetBrains Mono"/>
              </a:rPr>
              <a:t> </a:t>
            </a:r>
            <a:r>
              <a:rPr kumimoji="0" lang="nl-NL" altLang="nl-NL" sz="2000" b="0" i="0" u="none" strike="noStrike" cap="none" normalizeH="0" baseline="0" dirty="0">
                <a:ln>
                  <a:noFill/>
                </a:ln>
                <a:solidFill>
                  <a:srgbClr val="72737A"/>
                </a:solidFill>
                <a:effectLst/>
                <a:latin typeface="JetBrains Mono"/>
              </a:rPr>
              <a:t>{</a:t>
            </a:r>
            <a:r>
              <a:rPr kumimoji="0" lang="nl-NL" altLang="nl-NL" sz="2000" b="0" i="0" u="none" strike="noStrike" cap="none" normalizeH="0" baseline="0" dirty="0">
                <a:ln>
                  <a:noFill/>
                </a:ln>
                <a:solidFill>
                  <a:srgbClr val="9876AA"/>
                </a:solidFill>
                <a:effectLst/>
                <a:latin typeface="JetBrains Mono"/>
              </a:rPr>
              <a:t>$output</a:t>
            </a:r>
            <a:r>
              <a:rPr kumimoji="0" lang="nl-NL" altLang="nl-NL" sz="2000" b="0" i="0" u="none" strike="noStrike" cap="none" normalizeH="0" baseline="0" dirty="0">
                <a:ln>
                  <a:noFill/>
                </a:ln>
                <a:solidFill>
                  <a:srgbClr val="72737A"/>
                </a:solidFill>
                <a:effectLst/>
                <a:latin typeface="JetBrains Mono"/>
              </a:rPr>
              <a:t>}</a:t>
            </a:r>
            <a:r>
              <a:rPr kumimoji="0" lang="nl-NL" altLang="nl-NL" sz="2000" b="0" i="0" u="none" strike="noStrike" cap="none" normalizeH="0" baseline="0" dirty="0">
                <a:ln>
                  <a:noFill/>
                </a:ln>
                <a:solidFill>
                  <a:srgbClr val="6A8759"/>
                </a:solidFill>
                <a:effectLst/>
                <a:latin typeface="JetBrains Mono"/>
              </a:rPr>
              <a:t> </a:t>
            </a:r>
            <a:r>
              <a:rPr kumimoji="0" lang="nl-NL" altLang="nl-NL" sz="2000" b="0" i="0" u="none" strike="noStrike" cap="none" normalizeH="0" baseline="0" dirty="0" err="1">
                <a:ln>
                  <a:noFill/>
                </a:ln>
                <a:solidFill>
                  <a:srgbClr val="6A8759"/>
                </a:solidFill>
                <a:effectLst/>
                <a:latin typeface="JetBrains Mono"/>
              </a:rPr>
              <a:t>accessible</a:t>
            </a:r>
            <a:r>
              <a:rPr kumimoji="0" lang="nl-NL" altLang="nl-NL" sz="2000" b="0" i="0" u="none" strike="noStrike" cap="none" normalizeH="0" baseline="0" dirty="0">
                <a:ln>
                  <a:noFill/>
                </a:ln>
                <a:solidFill>
                  <a:srgbClr val="6A8759"/>
                </a:solidFill>
                <a:effectLst/>
                <a:latin typeface="JetBrains Mono"/>
              </a:rPr>
              <a:t>, we </a:t>
            </a:r>
            <a:r>
              <a:rPr kumimoji="0" lang="nl-NL" altLang="nl-NL" sz="2000" b="0" i="0" u="none" strike="noStrike" cap="none" normalizeH="0" baseline="0" dirty="0" err="1">
                <a:ln>
                  <a:noFill/>
                </a:ln>
                <a:solidFill>
                  <a:srgbClr val="6A8759"/>
                </a:solidFill>
                <a:effectLst/>
                <a:latin typeface="JetBrains Mono"/>
              </a:rPr>
              <a:t>will</a:t>
            </a:r>
            <a:r>
              <a:rPr kumimoji="0" lang="nl-NL" altLang="nl-NL" sz="2000" b="0" i="0" u="none" strike="noStrike" cap="none" normalizeH="0" baseline="0" dirty="0">
                <a:ln>
                  <a:noFill/>
                </a:ln>
                <a:solidFill>
                  <a:srgbClr val="6A8759"/>
                </a:solidFill>
                <a:effectLst/>
                <a:latin typeface="JetBrains Mono"/>
              </a:rPr>
              <a:t> </a:t>
            </a:r>
            <a:r>
              <a:rPr kumimoji="0" lang="nl-NL" altLang="nl-NL" sz="2000" b="0" i="0" u="none" strike="noStrike" cap="none" normalizeH="0" baseline="0" dirty="0" err="1">
                <a:ln>
                  <a:noFill/>
                </a:ln>
                <a:solidFill>
                  <a:srgbClr val="6A8759"/>
                </a:solidFill>
                <a:effectLst/>
                <a:latin typeface="JetBrains Mono"/>
              </a:rPr>
              <a:t>need</a:t>
            </a:r>
            <a:r>
              <a:rPr kumimoji="0" lang="nl-NL" altLang="nl-NL" sz="2000" b="0" i="0" u="none" strike="noStrike" cap="none" normalizeH="0" baseline="0" dirty="0">
                <a:ln>
                  <a:noFill/>
                </a:ln>
                <a:solidFill>
                  <a:srgbClr val="6A8759"/>
                </a:solidFill>
                <a:effectLst/>
                <a:latin typeface="JetBrains Mono"/>
              </a:rPr>
              <a:t> </a:t>
            </a:r>
            <a:r>
              <a:rPr kumimoji="0" lang="nl-NL" altLang="nl-NL" sz="2000" b="0" i="0" u="none" strike="noStrike" cap="none" normalizeH="0" baseline="0" dirty="0" err="1">
                <a:ln>
                  <a:noFill/>
                </a:ln>
                <a:solidFill>
                  <a:srgbClr val="6A8759"/>
                </a:solidFill>
                <a:effectLst/>
                <a:latin typeface="JetBrains Mono"/>
              </a:rPr>
              <a:t>add</a:t>
            </a:r>
            <a:r>
              <a:rPr kumimoji="0" lang="nl-NL" altLang="nl-NL" sz="2000" b="0" i="0" u="none" strike="noStrike" cap="none" normalizeH="0" baseline="0" dirty="0">
                <a:ln>
                  <a:noFill/>
                </a:ln>
                <a:solidFill>
                  <a:srgbClr val="6A8759"/>
                </a:solidFill>
                <a:effectLst/>
                <a:latin typeface="JetBrains Mono"/>
              </a:rPr>
              <a:t> a line of code"</a:t>
            </a:r>
            <a:r>
              <a:rPr kumimoji="0" lang="nl-NL" altLang="nl-NL" sz="2000" b="0" i="0" u="none" strike="noStrike" cap="none" normalizeH="0" baseline="0" dirty="0">
                <a:ln>
                  <a:noFill/>
                </a:ln>
                <a:solidFill>
                  <a:srgbClr val="CC7832"/>
                </a:solidFill>
                <a:effectLst/>
                <a:latin typeface="JetBrains Mono"/>
              </a:rPr>
              <a:t>;</a:t>
            </a:r>
            <a:br>
              <a:rPr kumimoji="0" lang="nl-NL" altLang="nl-NL" sz="2000" b="0" i="0" u="none" strike="noStrike" cap="none" normalizeH="0" baseline="0" dirty="0">
                <a:ln>
                  <a:noFill/>
                </a:ln>
                <a:solidFill>
                  <a:srgbClr val="CC7832"/>
                </a:solidFill>
                <a:effectLst/>
                <a:latin typeface="JetBrains Mono"/>
              </a:rPr>
            </a:br>
            <a:r>
              <a:rPr kumimoji="0" lang="nl-NL" altLang="nl-NL" sz="2000" b="0" i="0" u="none" strike="noStrike" cap="none" normalizeH="0" baseline="0" dirty="0">
                <a:ln>
                  <a:noFill/>
                </a:ln>
                <a:solidFill>
                  <a:srgbClr val="A9B7C6"/>
                </a:solidFill>
                <a:effectLst/>
                <a:latin typeface="JetBrains Mono"/>
              </a:rPr>
              <a:t>}</a:t>
            </a:r>
            <a:endParaRPr kumimoji="0" lang="nl-NL" altLang="nl-NL" sz="4400" b="0" i="0" u="none" strike="noStrike" cap="none" normalizeH="0" baseline="0" dirty="0">
              <a:ln>
                <a:noFill/>
              </a:ln>
              <a:solidFill>
                <a:schemeClr val="tx1"/>
              </a:solidFill>
              <a:effectLst/>
              <a:latin typeface="Arial" panose="020B0604020202020204" pitchFamily="34" charset="0"/>
            </a:endParaRPr>
          </a:p>
        </p:txBody>
      </p:sp>
      <p:sp>
        <p:nvSpPr>
          <p:cNvPr id="3" name="Text Placeholder 2">
            <a:extLst>
              <a:ext uri="{FF2B5EF4-FFF2-40B4-BE49-F238E27FC236}">
                <a16:creationId xmlns:a16="http://schemas.microsoft.com/office/drawing/2014/main" id="{18FCFFDE-D3F1-989D-236F-DEE371CC42D3}"/>
              </a:ext>
            </a:extLst>
          </p:cNvPr>
          <p:cNvSpPr>
            <a:spLocks noGrp="1"/>
          </p:cNvSpPr>
          <p:nvPr>
            <p:ph type="body" sz="quarter" idx="12"/>
          </p:nvPr>
        </p:nvSpPr>
        <p:spPr>
          <a:xfrm>
            <a:off x="8883793" y="5023644"/>
            <a:ext cx="3171600" cy="1602000"/>
          </a:xfrm>
        </p:spPr>
        <p:txBody>
          <a:bodyPr/>
          <a:lstStyle/>
          <a:p>
            <a:endParaRPr lang="en-NL" dirty="0"/>
          </a:p>
        </p:txBody>
      </p:sp>
      <p:sp>
        <p:nvSpPr>
          <p:cNvPr id="4" name="Text Placeholder 3">
            <a:extLst>
              <a:ext uri="{FF2B5EF4-FFF2-40B4-BE49-F238E27FC236}">
                <a16:creationId xmlns:a16="http://schemas.microsoft.com/office/drawing/2014/main" id="{B5ABD567-53E4-3A68-1358-0E93C9A13914}"/>
              </a:ext>
            </a:extLst>
          </p:cNvPr>
          <p:cNvSpPr>
            <a:spLocks noGrp="1"/>
          </p:cNvSpPr>
          <p:nvPr>
            <p:ph type="body" sz="quarter" idx="13"/>
          </p:nvPr>
        </p:nvSpPr>
        <p:spPr/>
        <p:txBody>
          <a:bodyPr/>
          <a:lstStyle/>
          <a:p>
            <a:endParaRPr lang="en-NL"/>
          </a:p>
        </p:txBody>
      </p:sp>
    </p:spTree>
    <p:extLst>
      <p:ext uri="{BB962C8B-B14F-4D97-AF65-F5344CB8AC3E}">
        <p14:creationId xmlns:p14="http://schemas.microsoft.com/office/powerpoint/2010/main" val="2455833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9D8EE6-5FAB-6480-9326-51E5C9490A50}"/>
              </a:ext>
            </a:extLst>
          </p:cNvPr>
          <p:cNvSpPr>
            <a:spLocks noGrp="1"/>
          </p:cNvSpPr>
          <p:nvPr>
            <p:ph type="title"/>
          </p:nvPr>
        </p:nvSpPr>
        <p:spPr/>
        <p:txBody>
          <a:bodyPr>
            <a:normAutofit fontScale="90000"/>
          </a:bodyPr>
          <a:lstStyle/>
          <a:p>
            <a:r>
              <a:rPr lang="en-US" dirty="0"/>
              <a:t>Functions – scope + solution</a:t>
            </a:r>
            <a:endParaRPr lang="nl-NL" dirty="0"/>
          </a:p>
        </p:txBody>
      </p:sp>
      <p:sp>
        <p:nvSpPr>
          <p:cNvPr id="5" name="Rectangle 1">
            <a:extLst>
              <a:ext uri="{FF2B5EF4-FFF2-40B4-BE49-F238E27FC236}">
                <a16:creationId xmlns:a16="http://schemas.microsoft.com/office/drawing/2014/main" id="{2614C6E7-6EB6-7405-21CE-61F00DC783FB}"/>
              </a:ext>
            </a:extLst>
          </p:cNvPr>
          <p:cNvSpPr>
            <a:spLocks noGrp="1" noChangeArrowheads="1"/>
          </p:cNvSpPr>
          <p:nvPr>
            <p:ph type="body" sz="quarter" idx="11"/>
          </p:nvPr>
        </p:nvSpPr>
        <p:spPr bwMode="auto">
          <a:xfrm>
            <a:off x="1100687" y="2048500"/>
            <a:ext cx="7783106" cy="255454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2000" b="0" i="0" u="none" strike="noStrike" cap="none" normalizeH="0" baseline="0" dirty="0">
                <a:ln>
                  <a:noFill/>
                </a:ln>
                <a:solidFill>
                  <a:srgbClr val="9876AA"/>
                </a:solidFill>
                <a:effectLst/>
                <a:latin typeface="JetBrains Mono"/>
              </a:rPr>
              <a:t>$output </a:t>
            </a:r>
            <a:r>
              <a:rPr kumimoji="0" lang="nl-NL" altLang="nl-NL" sz="2000" b="0" i="0" u="none" strike="noStrike" cap="none" normalizeH="0" baseline="0" dirty="0">
                <a:ln>
                  <a:noFill/>
                </a:ln>
                <a:solidFill>
                  <a:srgbClr val="A9B7C6"/>
                </a:solidFill>
                <a:effectLst/>
                <a:latin typeface="JetBrains Mono"/>
              </a:rPr>
              <a:t>= </a:t>
            </a:r>
            <a:r>
              <a:rPr kumimoji="0" lang="nl-NL" altLang="nl-NL" sz="2000" b="0" i="0" u="none" strike="noStrike" cap="none" normalizeH="0" baseline="0" dirty="0">
                <a:ln>
                  <a:noFill/>
                </a:ln>
                <a:solidFill>
                  <a:srgbClr val="6A8759"/>
                </a:solidFill>
                <a:effectLst/>
                <a:latin typeface="JetBrains Mono"/>
              </a:rPr>
              <a:t>"</a:t>
            </a:r>
            <a:r>
              <a:rPr kumimoji="0" lang="nl-NL" altLang="nl-NL" sz="2000" b="0" i="0" u="none" strike="noStrike" cap="none" normalizeH="0" baseline="0" dirty="0" err="1">
                <a:ln>
                  <a:noFill/>
                </a:ln>
                <a:solidFill>
                  <a:srgbClr val="6A8759"/>
                </a:solidFill>
                <a:effectLst/>
                <a:latin typeface="JetBrains Mono"/>
              </a:rPr>
              <a:t>named</a:t>
            </a:r>
            <a:r>
              <a:rPr kumimoji="0" lang="nl-NL" altLang="nl-NL" sz="2000" b="0" i="0" u="none" strike="noStrike" cap="none" normalizeH="0" baseline="0" dirty="0">
                <a:ln>
                  <a:noFill/>
                </a:ln>
                <a:solidFill>
                  <a:srgbClr val="6A8759"/>
                </a:solidFill>
                <a:effectLst/>
                <a:latin typeface="JetBrains Mono"/>
              </a:rPr>
              <a:t> output"</a:t>
            </a:r>
            <a:r>
              <a:rPr kumimoji="0" lang="nl-NL" altLang="nl-NL" sz="2000" b="0" i="0" u="none" strike="noStrike" cap="none" normalizeH="0" baseline="0" dirty="0">
                <a:ln>
                  <a:noFill/>
                </a:ln>
                <a:solidFill>
                  <a:srgbClr val="CC7832"/>
                </a:solidFill>
                <a:effectLst/>
                <a:latin typeface="JetBrains Mono"/>
              </a:rPr>
              <a:t>;</a:t>
            </a:r>
            <a:br>
              <a:rPr kumimoji="0" lang="nl-NL" altLang="nl-NL" sz="2000" b="0" i="0" u="none" strike="noStrike" cap="none" normalizeH="0" baseline="0" dirty="0">
                <a:ln>
                  <a:noFill/>
                </a:ln>
                <a:solidFill>
                  <a:srgbClr val="CC7832"/>
                </a:solidFill>
                <a:effectLst/>
                <a:latin typeface="JetBrains Mono"/>
              </a:rPr>
            </a:br>
            <a:br>
              <a:rPr kumimoji="0" lang="nl-NL" altLang="nl-NL" sz="2000" b="0" i="0" u="none" strike="noStrike" cap="none" normalizeH="0" baseline="0" dirty="0">
                <a:ln>
                  <a:noFill/>
                </a:ln>
                <a:solidFill>
                  <a:srgbClr val="CC7832"/>
                </a:solidFill>
                <a:effectLst/>
                <a:latin typeface="JetBrains Mono"/>
              </a:rPr>
            </a:br>
            <a:r>
              <a:rPr kumimoji="0" lang="nl-NL" altLang="nl-NL" sz="2000" b="0" i="0" u="none" strike="noStrike" cap="none" normalizeH="0" baseline="0" dirty="0" err="1">
                <a:ln>
                  <a:noFill/>
                </a:ln>
                <a:solidFill>
                  <a:srgbClr val="CC7832"/>
                </a:solidFill>
                <a:effectLst/>
                <a:latin typeface="JetBrains Mono"/>
              </a:rPr>
              <a:t>function</a:t>
            </a:r>
            <a:r>
              <a:rPr kumimoji="0" lang="nl-NL" altLang="nl-NL" sz="2000" b="0" i="0" u="none" strike="noStrike" cap="none" normalizeH="0" baseline="0" dirty="0">
                <a:ln>
                  <a:noFill/>
                </a:ln>
                <a:solidFill>
                  <a:srgbClr val="CC7832"/>
                </a:solidFill>
                <a:effectLst/>
                <a:latin typeface="JetBrains Mono"/>
              </a:rPr>
              <a:t> </a:t>
            </a:r>
            <a:r>
              <a:rPr kumimoji="0" lang="nl-NL" altLang="nl-NL" sz="2000" b="0" i="0" u="none" strike="noStrike" cap="none" normalizeH="0" baseline="0" dirty="0" err="1">
                <a:ln>
                  <a:noFill/>
                </a:ln>
                <a:solidFill>
                  <a:srgbClr val="B99D70"/>
                </a:solidFill>
                <a:effectLst/>
                <a:latin typeface="JetBrains Mono"/>
              </a:rPr>
              <a:t>scopeExample</a:t>
            </a:r>
            <a:r>
              <a:rPr kumimoji="0" lang="nl-NL" altLang="nl-NL" sz="2000" b="0" i="0" u="none" strike="noStrike" cap="none" normalizeH="0" baseline="0" dirty="0">
                <a:ln>
                  <a:noFill/>
                </a:ln>
                <a:solidFill>
                  <a:srgbClr val="A9B7C6"/>
                </a:solidFill>
                <a:effectLst/>
                <a:latin typeface="JetBrains Mono"/>
              </a:rPr>
              <a:t>(){</a:t>
            </a:r>
          </a:p>
          <a:p>
            <a:pPr marL="0" indent="0" eaLnBrk="0" fontAlgn="base" hangingPunct="0">
              <a:lnSpc>
                <a:spcPct val="100000"/>
              </a:lnSpc>
              <a:spcBef>
                <a:spcPct val="0"/>
              </a:spcBef>
              <a:spcAft>
                <a:spcPct val="0"/>
              </a:spcAft>
              <a:buClrTx/>
              <a:buNone/>
            </a:pPr>
            <a:r>
              <a:rPr lang="nl-NL" altLang="nl-NL" sz="2000" dirty="0">
                <a:solidFill>
                  <a:srgbClr val="CC7832"/>
                </a:solidFill>
                <a:latin typeface="JetBrains Mono"/>
              </a:rPr>
              <a:t>    </a:t>
            </a:r>
            <a:r>
              <a:rPr kumimoji="0" lang="nl-NL" altLang="nl-NL" sz="2000" b="0" i="0" u="none" strike="noStrike" cap="none" normalizeH="0" baseline="0" dirty="0" err="1">
                <a:ln>
                  <a:noFill/>
                </a:ln>
                <a:solidFill>
                  <a:srgbClr val="CC7832"/>
                </a:solidFill>
                <a:effectLst/>
                <a:latin typeface="JetBrains Mono"/>
              </a:rPr>
              <a:t>global</a:t>
            </a:r>
            <a:r>
              <a:rPr kumimoji="0" lang="nl-NL" altLang="nl-NL" sz="2000" b="0" i="0" u="none" strike="noStrike" cap="none" normalizeH="0" baseline="0" dirty="0">
                <a:ln>
                  <a:noFill/>
                </a:ln>
                <a:solidFill>
                  <a:srgbClr val="CC7832"/>
                </a:solidFill>
                <a:effectLst/>
                <a:latin typeface="JetBrains Mono"/>
              </a:rPr>
              <a:t> </a:t>
            </a:r>
            <a:r>
              <a:rPr kumimoji="0" lang="nl-NL" altLang="nl-NL" sz="2000" b="0" i="0" u="none" strike="noStrike" cap="none" normalizeH="0" baseline="0" dirty="0">
                <a:ln>
                  <a:noFill/>
                </a:ln>
                <a:solidFill>
                  <a:srgbClr val="9876AA"/>
                </a:solidFill>
                <a:effectLst/>
                <a:latin typeface="JetBrains Mono"/>
              </a:rPr>
              <a:t>$output</a:t>
            </a:r>
            <a:r>
              <a:rPr kumimoji="0" lang="nl-NL" altLang="nl-NL" sz="2000" b="0" i="0" u="none" strike="noStrike" cap="none" normalizeH="0" baseline="0" dirty="0">
                <a:ln>
                  <a:noFill/>
                </a:ln>
                <a:solidFill>
                  <a:srgbClr val="CC7832"/>
                </a:solidFill>
                <a:effectLst/>
                <a:latin typeface="JetBrains Mono"/>
              </a:rPr>
              <a:t>;</a:t>
            </a:r>
            <a:br>
              <a:rPr kumimoji="0" lang="nl-NL" altLang="nl-NL" sz="2000" b="0" i="0" u="none" strike="noStrike" cap="none" normalizeH="0" baseline="0" dirty="0">
                <a:ln>
                  <a:noFill/>
                </a:ln>
                <a:solidFill>
                  <a:srgbClr val="A9B7C6"/>
                </a:solidFill>
                <a:effectLst/>
                <a:latin typeface="JetBrains Mono"/>
              </a:rPr>
            </a:br>
            <a:r>
              <a:rPr kumimoji="0" lang="nl-NL" altLang="nl-NL" sz="2000" b="0" i="0" u="none" strike="noStrike" cap="none" normalizeH="0" baseline="0" dirty="0">
                <a:ln>
                  <a:noFill/>
                </a:ln>
                <a:solidFill>
                  <a:srgbClr val="A9B7C6"/>
                </a:solidFill>
                <a:effectLst/>
                <a:latin typeface="JetBrains Mono"/>
              </a:rPr>
              <a:t>    </a:t>
            </a:r>
            <a:r>
              <a:rPr kumimoji="0" lang="nl-NL" altLang="nl-NL" sz="2000" b="0" i="0" u="none" strike="noStrike" cap="none" normalizeH="0" baseline="0" dirty="0">
                <a:ln>
                  <a:noFill/>
                </a:ln>
                <a:solidFill>
                  <a:srgbClr val="CC7832"/>
                </a:solidFill>
                <a:effectLst/>
                <a:latin typeface="JetBrains Mono"/>
              </a:rPr>
              <a:t>echo </a:t>
            </a:r>
            <a:r>
              <a:rPr kumimoji="0" lang="nl-NL" altLang="nl-NL" sz="2000" b="0" i="0" u="none" strike="noStrike" cap="none" normalizeH="0" baseline="0" dirty="0">
                <a:ln>
                  <a:noFill/>
                </a:ln>
                <a:solidFill>
                  <a:srgbClr val="6A8759"/>
                </a:solidFill>
                <a:effectLst/>
                <a:latin typeface="JetBrains Mono"/>
              </a:rPr>
              <a:t>"The </a:t>
            </a:r>
            <a:r>
              <a:rPr kumimoji="0" lang="nl-NL" altLang="nl-NL" sz="2000" b="0" i="0" u="none" strike="noStrike" cap="none" normalizeH="0" baseline="0" dirty="0" err="1">
                <a:ln>
                  <a:noFill/>
                </a:ln>
                <a:solidFill>
                  <a:srgbClr val="6A8759"/>
                </a:solidFill>
                <a:effectLst/>
                <a:latin typeface="JetBrains Mono"/>
              </a:rPr>
              <a:t>variable</a:t>
            </a:r>
            <a:r>
              <a:rPr kumimoji="0" lang="nl-NL" altLang="nl-NL" sz="2000" b="0" i="0" u="none" strike="noStrike" cap="none" normalizeH="0" baseline="0" dirty="0">
                <a:ln>
                  <a:noFill/>
                </a:ln>
                <a:solidFill>
                  <a:srgbClr val="6A8759"/>
                </a:solidFill>
                <a:effectLst/>
                <a:latin typeface="JetBrains Mono"/>
              </a:rPr>
              <a:t> </a:t>
            </a:r>
            <a:r>
              <a:rPr kumimoji="0" lang="nl-NL" altLang="nl-NL" sz="2000" b="0" i="0" u="none" strike="noStrike" cap="none" normalizeH="0" baseline="0" dirty="0">
                <a:ln>
                  <a:noFill/>
                </a:ln>
                <a:solidFill>
                  <a:srgbClr val="72737A"/>
                </a:solidFill>
                <a:effectLst/>
                <a:latin typeface="JetBrains Mono"/>
              </a:rPr>
              <a:t>{</a:t>
            </a:r>
            <a:r>
              <a:rPr kumimoji="0" lang="nl-NL" altLang="nl-NL" sz="2000" b="0" i="0" u="none" strike="noStrike" cap="none" normalizeH="0" baseline="0" dirty="0">
                <a:ln>
                  <a:noFill/>
                </a:ln>
                <a:solidFill>
                  <a:srgbClr val="9876AA"/>
                </a:solidFill>
                <a:effectLst/>
                <a:latin typeface="JetBrains Mono"/>
              </a:rPr>
              <a:t>$output</a:t>
            </a:r>
            <a:r>
              <a:rPr kumimoji="0" lang="nl-NL" altLang="nl-NL" sz="2000" b="0" i="0" u="none" strike="noStrike" cap="none" normalizeH="0" baseline="0" dirty="0">
                <a:ln>
                  <a:noFill/>
                </a:ln>
                <a:solidFill>
                  <a:srgbClr val="72737A"/>
                </a:solidFill>
                <a:effectLst/>
                <a:latin typeface="JetBrains Mono"/>
              </a:rPr>
              <a:t>}</a:t>
            </a:r>
            <a:r>
              <a:rPr kumimoji="0" lang="nl-NL" altLang="nl-NL" sz="2000" b="0" i="0" u="none" strike="noStrike" cap="none" normalizeH="0" baseline="0" dirty="0">
                <a:ln>
                  <a:noFill/>
                </a:ln>
                <a:solidFill>
                  <a:srgbClr val="6A8759"/>
                </a:solidFill>
                <a:effectLst/>
                <a:latin typeface="JetBrains Mono"/>
              </a:rPr>
              <a:t> is out of scope"</a:t>
            </a:r>
            <a:r>
              <a:rPr kumimoji="0" lang="nl-NL" altLang="nl-NL" sz="2000" b="0" i="0" u="none" strike="noStrike" cap="none" normalizeH="0" baseline="0" dirty="0">
                <a:ln>
                  <a:noFill/>
                </a:ln>
                <a:solidFill>
                  <a:srgbClr val="CC7832"/>
                </a:solidFill>
                <a:effectLst/>
                <a:latin typeface="JetBrains Mono"/>
              </a:rPr>
              <a:t>;</a:t>
            </a:r>
            <a:br>
              <a:rPr kumimoji="0" lang="nl-NL" altLang="nl-NL" sz="2000" b="0" i="0" u="none" strike="noStrike" cap="none" normalizeH="0" baseline="0" dirty="0">
                <a:ln>
                  <a:noFill/>
                </a:ln>
                <a:solidFill>
                  <a:srgbClr val="CC7832"/>
                </a:solidFill>
                <a:effectLst/>
                <a:latin typeface="JetBrains Mono"/>
              </a:rPr>
            </a:br>
            <a:r>
              <a:rPr kumimoji="0" lang="nl-NL" altLang="nl-NL" sz="2000" b="0" i="0" u="none" strike="noStrike" cap="none" normalizeH="0" baseline="0" dirty="0">
                <a:ln>
                  <a:noFill/>
                </a:ln>
                <a:solidFill>
                  <a:srgbClr val="CC7832"/>
                </a:solidFill>
                <a:effectLst/>
                <a:latin typeface="JetBrains Mono"/>
              </a:rPr>
              <a:t>    echo </a:t>
            </a:r>
            <a:r>
              <a:rPr kumimoji="0" lang="nl-NL" altLang="nl-NL" sz="2000" b="0" i="0" u="none" strike="noStrike" cap="none" normalizeH="0" baseline="0" dirty="0">
                <a:ln>
                  <a:noFill/>
                </a:ln>
                <a:solidFill>
                  <a:srgbClr val="6A8759"/>
                </a:solidFill>
                <a:effectLst/>
                <a:latin typeface="JetBrains Mono"/>
              </a:rPr>
              <a:t>"In order </a:t>
            </a:r>
            <a:r>
              <a:rPr kumimoji="0" lang="nl-NL" altLang="nl-NL" sz="2000" b="0" i="0" u="none" strike="noStrike" cap="none" normalizeH="0" baseline="0" dirty="0" err="1">
                <a:ln>
                  <a:noFill/>
                </a:ln>
                <a:solidFill>
                  <a:srgbClr val="6A8759"/>
                </a:solidFill>
                <a:effectLst/>
                <a:latin typeface="JetBrains Mono"/>
              </a:rPr>
              <a:t>to</a:t>
            </a:r>
            <a:r>
              <a:rPr kumimoji="0" lang="nl-NL" altLang="nl-NL" sz="2000" b="0" i="0" u="none" strike="noStrike" cap="none" normalizeH="0" baseline="0" dirty="0">
                <a:ln>
                  <a:noFill/>
                </a:ln>
                <a:solidFill>
                  <a:srgbClr val="6A8759"/>
                </a:solidFill>
                <a:effectLst/>
                <a:latin typeface="JetBrains Mono"/>
              </a:rPr>
              <a:t> make </a:t>
            </a:r>
            <a:r>
              <a:rPr kumimoji="0" lang="nl-NL" altLang="nl-NL" sz="2000" b="0" i="0" u="none" strike="noStrike" cap="none" normalizeH="0" baseline="0" dirty="0" err="1">
                <a:ln>
                  <a:noFill/>
                </a:ln>
                <a:solidFill>
                  <a:srgbClr val="6A8759"/>
                </a:solidFill>
                <a:effectLst/>
                <a:latin typeface="JetBrains Mono"/>
              </a:rPr>
              <a:t>the</a:t>
            </a:r>
            <a:r>
              <a:rPr kumimoji="0" lang="nl-NL" altLang="nl-NL" sz="2000" b="0" i="0" u="none" strike="noStrike" cap="none" normalizeH="0" baseline="0" dirty="0">
                <a:ln>
                  <a:noFill/>
                </a:ln>
                <a:solidFill>
                  <a:srgbClr val="6A8759"/>
                </a:solidFill>
                <a:effectLst/>
                <a:latin typeface="JetBrains Mono"/>
              </a:rPr>
              <a:t> </a:t>
            </a:r>
            <a:r>
              <a:rPr kumimoji="0" lang="nl-NL" altLang="nl-NL" sz="2000" b="0" i="0" u="none" strike="noStrike" cap="none" normalizeH="0" baseline="0" dirty="0" err="1">
                <a:ln>
                  <a:noFill/>
                </a:ln>
                <a:solidFill>
                  <a:srgbClr val="6A8759"/>
                </a:solidFill>
                <a:effectLst/>
                <a:latin typeface="JetBrains Mono"/>
              </a:rPr>
              <a:t>variable</a:t>
            </a:r>
            <a:r>
              <a:rPr kumimoji="0" lang="nl-NL" altLang="nl-NL" sz="2000" b="0" i="0" u="none" strike="noStrike" cap="none" normalizeH="0" baseline="0" dirty="0">
                <a:ln>
                  <a:noFill/>
                </a:ln>
                <a:solidFill>
                  <a:srgbClr val="6A8759"/>
                </a:solidFill>
                <a:effectLst/>
                <a:latin typeface="JetBrains Mono"/>
              </a:rPr>
              <a:t> </a:t>
            </a:r>
            <a:r>
              <a:rPr kumimoji="0" lang="nl-NL" altLang="nl-NL" sz="2000" b="0" i="0" u="none" strike="noStrike" cap="none" normalizeH="0" baseline="0" dirty="0">
                <a:ln>
                  <a:noFill/>
                </a:ln>
                <a:solidFill>
                  <a:srgbClr val="72737A"/>
                </a:solidFill>
                <a:effectLst/>
                <a:latin typeface="JetBrains Mono"/>
              </a:rPr>
              <a:t>{</a:t>
            </a:r>
            <a:r>
              <a:rPr kumimoji="0" lang="nl-NL" altLang="nl-NL" sz="2000" b="0" i="0" u="none" strike="noStrike" cap="none" normalizeH="0" baseline="0" dirty="0">
                <a:ln>
                  <a:noFill/>
                </a:ln>
                <a:solidFill>
                  <a:srgbClr val="9876AA"/>
                </a:solidFill>
                <a:effectLst/>
                <a:latin typeface="JetBrains Mono"/>
              </a:rPr>
              <a:t>$output</a:t>
            </a:r>
            <a:r>
              <a:rPr kumimoji="0" lang="nl-NL" altLang="nl-NL" sz="2000" b="0" i="0" u="none" strike="noStrike" cap="none" normalizeH="0" baseline="0" dirty="0">
                <a:ln>
                  <a:noFill/>
                </a:ln>
                <a:solidFill>
                  <a:srgbClr val="72737A"/>
                </a:solidFill>
                <a:effectLst/>
                <a:latin typeface="JetBrains Mono"/>
              </a:rPr>
              <a:t>}</a:t>
            </a:r>
            <a:r>
              <a:rPr kumimoji="0" lang="nl-NL" altLang="nl-NL" sz="2000" b="0" i="0" u="none" strike="noStrike" cap="none" normalizeH="0" baseline="0" dirty="0">
                <a:ln>
                  <a:noFill/>
                </a:ln>
                <a:solidFill>
                  <a:srgbClr val="6A8759"/>
                </a:solidFill>
                <a:effectLst/>
                <a:latin typeface="JetBrains Mono"/>
              </a:rPr>
              <a:t> </a:t>
            </a:r>
            <a:r>
              <a:rPr kumimoji="0" lang="nl-NL" altLang="nl-NL" sz="2000" b="0" i="0" u="none" strike="noStrike" cap="none" normalizeH="0" baseline="0" dirty="0" err="1">
                <a:ln>
                  <a:noFill/>
                </a:ln>
                <a:solidFill>
                  <a:srgbClr val="6A8759"/>
                </a:solidFill>
                <a:effectLst/>
                <a:latin typeface="JetBrains Mono"/>
              </a:rPr>
              <a:t>accessible</a:t>
            </a:r>
            <a:r>
              <a:rPr kumimoji="0" lang="nl-NL" altLang="nl-NL" sz="2000" b="0" i="0" u="none" strike="noStrike" cap="none" normalizeH="0" baseline="0" dirty="0">
                <a:ln>
                  <a:noFill/>
                </a:ln>
                <a:solidFill>
                  <a:srgbClr val="6A8759"/>
                </a:solidFill>
                <a:effectLst/>
                <a:latin typeface="JetBrains Mono"/>
              </a:rPr>
              <a:t>, we </a:t>
            </a:r>
            <a:r>
              <a:rPr kumimoji="0" lang="nl-NL" altLang="nl-NL" sz="2000" b="0" i="0" u="none" strike="noStrike" cap="none" normalizeH="0" baseline="0" dirty="0" err="1">
                <a:ln>
                  <a:noFill/>
                </a:ln>
                <a:solidFill>
                  <a:srgbClr val="6A8759"/>
                </a:solidFill>
                <a:effectLst/>
                <a:latin typeface="JetBrains Mono"/>
              </a:rPr>
              <a:t>will</a:t>
            </a:r>
            <a:r>
              <a:rPr kumimoji="0" lang="nl-NL" altLang="nl-NL" sz="2000" b="0" i="0" u="none" strike="noStrike" cap="none" normalizeH="0" baseline="0" dirty="0">
                <a:ln>
                  <a:noFill/>
                </a:ln>
                <a:solidFill>
                  <a:srgbClr val="6A8759"/>
                </a:solidFill>
                <a:effectLst/>
                <a:latin typeface="JetBrains Mono"/>
              </a:rPr>
              <a:t> </a:t>
            </a:r>
            <a:r>
              <a:rPr kumimoji="0" lang="nl-NL" altLang="nl-NL" sz="2000" b="0" i="0" u="none" strike="noStrike" cap="none" normalizeH="0" baseline="0" dirty="0" err="1">
                <a:ln>
                  <a:noFill/>
                </a:ln>
                <a:solidFill>
                  <a:srgbClr val="6A8759"/>
                </a:solidFill>
                <a:effectLst/>
                <a:latin typeface="JetBrains Mono"/>
              </a:rPr>
              <a:t>need</a:t>
            </a:r>
            <a:r>
              <a:rPr kumimoji="0" lang="nl-NL" altLang="nl-NL" sz="2000" b="0" i="0" u="none" strike="noStrike" cap="none" normalizeH="0" baseline="0" dirty="0">
                <a:ln>
                  <a:noFill/>
                </a:ln>
                <a:solidFill>
                  <a:srgbClr val="6A8759"/>
                </a:solidFill>
                <a:effectLst/>
                <a:latin typeface="JetBrains Mono"/>
              </a:rPr>
              <a:t> </a:t>
            </a:r>
            <a:r>
              <a:rPr kumimoji="0" lang="nl-NL" altLang="nl-NL" sz="2000" b="0" i="0" u="none" strike="noStrike" cap="none" normalizeH="0" baseline="0" dirty="0" err="1">
                <a:ln>
                  <a:noFill/>
                </a:ln>
                <a:solidFill>
                  <a:srgbClr val="6A8759"/>
                </a:solidFill>
                <a:effectLst/>
                <a:latin typeface="JetBrains Mono"/>
              </a:rPr>
              <a:t>add</a:t>
            </a:r>
            <a:r>
              <a:rPr kumimoji="0" lang="nl-NL" altLang="nl-NL" sz="2000" b="0" i="0" u="none" strike="noStrike" cap="none" normalizeH="0" baseline="0" dirty="0">
                <a:ln>
                  <a:noFill/>
                </a:ln>
                <a:solidFill>
                  <a:srgbClr val="6A8759"/>
                </a:solidFill>
                <a:effectLst/>
                <a:latin typeface="JetBrains Mono"/>
              </a:rPr>
              <a:t> a line of code"</a:t>
            </a:r>
            <a:r>
              <a:rPr kumimoji="0" lang="nl-NL" altLang="nl-NL" sz="2000" b="0" i="0" u="none" strike="noStrike" cap="none" normalizeH="0" baseline="0" dirty="0">
                <a:ln>
                  <a:noFill/>
                </a:ln>
                <a:solidFill>
                  <a:srgbClr val="CC7832"/>
                </a:solidFill>
                <a:effectLst/>
                <a:latin typeface="JetBrains Mono"/>
              </a:rPr>
              <a:t>;</a:t>
            </a:r>
            <a:br>
              <a:rPr kumimoji="0" lang="nl-NL" altLang="nl-NL" sz="2000" b="0" i="0" u="none" strike="noStrike" cap="none" normalizeH="0" baseline="0" dirty="0">
                <a:ln>
                  <a:noFill/>
                </a:ln>
                <a:solidFill>
                  <a:srgbClr val="CC7832"/>
                </a:solidFill>
                <a:effectLst/>
                <a:latin typeface="JetBrains Mono"/>
              </a:rPr>
            </a:br>
            <a:r>
              <a:rPr kumimoji="0" lang="nl-NL" altLang="nl-NL" sz="2000" b="0" i="0" u="none" strike="noStrike" cap="none" normalizeH="0" baseline="0" dirty="0">
                <a:ln>
                  <a:noFill/>
                </a:ln>
                <a:solidFill>
                  <a:srgbClr val="A9B7C6"/>
                </a:solidFill>
                <a:effectLst/>
                <a:latin typeface="JetBrains Mono"/>
              </a:rPr>
              <a:t>}</a:t>
            </a:r>
            <a:endParaRPr kumimoji="0" lang="nl-NL" altLang="nl-NL" sz="4400" b="0" i="0" u="none" strike="noStrike" cap="none" normalizeH="0" baseline="0" dirty="0">
              <a:ln>
                <a:noFill/>
              </a:ln>
              <a:solidFill>
                <a:schemeClr val="tx1"/>
              </a:solidFill>
              <a:effectLst/>
              <a:latin typeface="Arial" panose="020B0604020202020204" pitchFamily="34" charset="0"/>
            </a:endParaRPr>
          </a:p>
        </p:txBody>
      </p:sp>
      <p:sp>
        <p:nvSpPr>
          <p:cNvPr id="3" name="Text Placeholder 2">
            <a:extLst>
              <a:ext uri="{FF2B5EF4-FFF2-40B4-BE49-F238E27FC236}">
                <a16:creationId xmlns:a16="http://schemas.microsoft.com/office/drawing/2014/main" id="{0A476F3F-D7F8-9885-FC42-82C29B8633A5}"/>
              </a:ext>
            </a:extLst>
          </p:cNvPr>
          <p:cNvSpPr>
            <a:spLocks noGrp="1"/>
          </p:cNvSpPr>
          <p:nvPr>
            <p:ph type="body" sz="quarter" idx="12"/>
          </p:nvPr>
        </p:nvSpPr>
        <p:spPr>
          <a:xfrm>
            <a:off x="8883793" y="5025190"/>
            <a:ext cx="3171600" cy="1602000"/>
          </a:xfrm>
        </p:spPr>
        <p:txBody>
          <a:bodyPr/>
          <a:lstStyle/>
          <a:p>
            <a:endParaRPr lang="en-NL" dirty="0"/>
          </a:p>
        </p:txBody>
      </p:sp>
      <p:sp>
        <p:nvSpPr>
          <p:cNvPr id="4" name="Text Placeholder 3">
            <a:extLst>
              <a:ext uri="{FF2B5EF4-FFF2-40B4-BE49-F238E27FC236}">
                <a16:creationId xmlns:a16="http://schemas.microsoft.com/office/drawing/2014/main" id="{C81960CD-48F6-945B-5F59-C6B057F359CA}"/>
              </a:ext>
            </a:extLst>
          </p:cNvPr>
          <p:cNvSpPr>
            <a:spLocks noGrp="1"/>
          </p:cNvSpPr>
          <p:nvPr>
            <p:ph type="body" sz="quarter" idx="13"/>
          </p:nvPr>
        </p:nvSpPr>
        <p:spPr/>
        <p:txBody>
          <a:bodyPr/>
          <a:lstStyle/>
          <a:p>
            <a:endParaRPr lang="en-NL"/>
          </a:p>
        </p:txBody>
      </p:sp>
    </p:spTree>
    <p:extLst>
      <p:ext uri="{BB962C8B-B14F-4D97-AF65-F5344CB8AC3E}">
        <p14:creationId xmlns:p14="http://schemas.microsoft.com/office/powerpoint/2010/main" val="2649930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57F73C-AA62-1710-1E8B-EB3EC6E1C615}"/>
              </a:ext>
            </a:extLst>
          </p:cNvPr>
          <p:cNvSpPr>
            <a:spLocks noGrp="1"/>
          </p:cNvSpPr>
          <p:nvPr>
            <p:ph type="title"/>
          </p:nvPr>
        </p:nvSpPr>
        <p:spPr/>
        <p:txBody>
          <a:bodyPr>
            <a:normAutofit fontScale="90000"/>
          </a:bodyPr>
          <a:lstStyle/>
          <a:p>
            <a:r>
              <a:rPr lang="en-US" dirty="0"/>
              <a:t>Function – Pass by Value/Reference</a:t>
            </a:r>
            <a:endParaRPr lang="nl-NL" dirty="0"/>
          </a:p>
        </p:txBody>
      </p:sp>
      <p:sp>
        <p:nvSpPr>
          <p:cNvPr id="3" name="Text Placeholder 2">
            <a:extLst>
              <a:ext uri="{FF2B5EF4-FFF2-40B4-BE49-F238E27FC236}">
                <a16:creationId xmlns:a16="http://schemas.microsoft.com/office/drawing/2014/main" id="{5DD84753-51B3-1B4D-0190-55D5268D809D}"/>
              </a:ext>
            </a:extLst>
          </p:cNvPr>
          <p:cNvSpPr>
            <a:spLocks noGrp="1"/>
          </p:cNvSpPr>
          <p:nvPr>
            <p:ph type="body" sz="quarter" idx="12"/>
          </p:nvPr>
        </p:nvSpPr>
        <p:spPr>
          <a:xfrm>
            <a:off x="8883793" y="4984230"/>
            <a:ext cx="3171600" cy="1602000"/>
          </a:xfrm>
        </p:spPr>
        <p:txBody>
          <a:bodyPr/>
          <a:lstStyle/>
          <a:p>
            <a:endParaRPr lang="en-NL" dirty="0"/>
          </a:p>
        </p:txBody>
      </p:sp>
      <p:sp>
        <p:nvSpPr>
          <p:cNvPr id="4" name="Text Placeholder 3">
            <a:extLst>
              <a:ext uri="{FF2B5EF4-FFF2-40B4-BE49-F238E27FC236}">
                <a16:creationId xmlns:a16="http://schemas.microsoft.com/office/drawing/2014/main" id="{26A2B8EB-DB3E-6B53-A785-21FB7590D1F7}"/>
              </a:ext>
            </a:extLst>
          </p:cNvPr>
          <p:cNvSpPr>
            <a:spLocks noGrp="1"/>
          </p:cNvSpPr>
          <p:nvPr>
            <p:ph type="body" sz="quarter" idx="13"/>
          </p:nvPr>
        </p:nvSpPr>
        <p:spPr/>
        <p:txBody>
          <a:bodyPr/>
          <a:lstStyle/>
          <a:p>
            <a:endParaRPr lang="en-NL"/>
          </a:p>
        </p:txBody>
      </p:sp>
      <p:sp>
        <p:nvSpPr>
          <p:cNvPr id="5" name="Rectangle 1">
            <a:extLst>
              <a:ext uri="{FF2B5EF4-FFF2-40B4-BE49-F238E27FC236}">
                <a16:creationId xmlns:a16="http://schemas.microsoft.com/office/drawing/2014/main" id="{6726A130-10E0-DE55-CCE3-560B62362794}"/>
              </a:ext>
            </a:extLst>
          </p:cNvPr>
          <p:cNvSpPr>
            <a:spLocks noGrp="1" noChangeArrowheads="1"/>
          </p:cNvSpPr>
          <p:nvPr>
            <p:ph type="body" sz="quarter" idx="11"/>
          </p:nvPr>
        </p:nvSpPr>
        <p:spPr bwMode="auto">
          <a:xfrm>
            <a:off x="983811" y="1969582"/>
            <a:ext cx="9485782" cy="461664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ClrTx/>
              <a:buNone/>
            </a:pPr>
            <a:r>
              <a:rPr kumimoji="0" lang="nl-NL" altLang="nl-NL" sz="2800" b="0" i="0" u="none" strike="noStrike" cap="none" normalizeH="0" baseline="0" dirty="0">
                <a:ln>
                  <a:noFill/>
                </a:ln>
                <a:solidFill>
                  <a:srgbClr val="9876AA"/>
                </a:solidFill>
                <a:effectLst/>
                <a:latin typeface="JetBrains Mono"/>
              </a:rPr>
              <a:t>$</a:t>
            </a:r>
            <a:r>
              <a:rPr kumimoji="0" lang="nl-NL" altLang="nl-NL" sz="2800" b="0" i="0" u="none" strike="noStrike" cap="none" normalizeH="0" baseline="0" dirty="0" err="1">
                <a:ln>
                  <a:noFill/>
                </a:ln>
                <a:solidFill>
                  <a:srgbClr val="9876AA"/>
                </a:solidFill>
                <a:effectLst/>
                <a:latin typeface="JetBrains Mono"/>
              </a:rPr>
              <a:t>originalName</a:t>
            </a:r>
            <a:r>
              <a:rPr kumimoji="0" lang="nl-NL" altLang="nl-NL" sz="2800" b="0" i="0" u="none" strike="noStrike" cap="none" normalizeH="0" baseline="0" dirty="0">
                <a:ln>
                  <a:noFill/>
                </a:ln>
                <a:solidFill>
                  <a:srgbClr val="9876AA"/>
                </a:solidFill>
                <a:effectLst/>
                <a:latin typeface="JetBrains Mono"/>
              </a:rPr>
              <a:t> </a:t>
            </a:r>
            <a:r>
              <a:rPr kumimoji="0" lang="nl-NL" altLang="nl-NL" sz="2800" b="0" i="0" u="none" strike="noStrike" cap="none" normalizeH="0" baseline="0" dirty="0">
                <a:ln>
                  <a:noFill/>
                </a:ln>
                <a:solidFill>
                  <a:srgbClr val="A9B7C6"/>
                </a:solidFill>
                <a:effectLst/>
                <a:latin typeface="JetBrains Mono"/>
              </a:rPr>
              <a:t>= </a:t>
            </a:r>
            <a:r>
              <a:rPr kumimoji="0" lang="nl-NL" altLang="nl-NL" sz="2800" b="0" i="0" u="none" strike="noStrike" cap="none" normalizeH="0" baseline="0" dirty="0">
                <a:ln>
                  <a:noFill/>
                </a:ln>
                <a:solidFill>
                  <a:srgbClr val="6A8759"/>
                </a:solidFill>
                <a:effectLst/>
                <a:latin typeface="JetBrains Mono"/>
              </a:rPr>
              <a:t>“</a:t>
            </a:r>
            <a:r>
              <a:rPr kumimoji="0" lang="nl-NL" altLang="nl-NL" sz="2800" b="0" i="0" u="none" strike="noStrike" cap="none" normalizeH="0" baseline="0" dirty="0" err="1">
                <a:ln>
                  <a:noFill/>
                </a:ln>
                <a:solidFill>
                  <a:srgbClr val="6A8759"/>
                </a:solidFill>
                <a:effectLst/>
                <a:latin typeface="JetBrains Mono"/>
              </a:rPr>
              <a:t>Barny</a:t>
            </a:r>
            <a:r>
              <a:rPr kumimoji="0" lang="nl-NL" altLang="nl-NL" sz="2800" b="0" i="0" u="none" strike="noStrike" cap="none" normalizeH="0" baseline="0" dirty="0">
                <a:ln>
                  <a:noFill/>
                </a:ln>
                <a:solidFill>
                  <a:srgbClr val="6A8759"/>
                </a:solidFill>
                <a:effectLst/>
                <a:latin typeface="JetBrains Mono"/>
              </a:rPr>
              <a:t>"</a:t>
            </a:r>
            <a:r>
              <a:rPr kumimoji="0" lang="nl-NL" altLang="nl-NL" sz="2800" b="0" i="0" u="none" strike="noStrike" cap="none" normalizeH="0" baseline="0" dirty="0">
                <a:ln>
                  <a:noFill/>
                </a:ln>
                <a:solidFill>
                  <a:srgbClr val="CC7832"/>
                </a:solidFill>
                <a:effectLst/>
                <a:latin typeface="JetBrains Mono"/>
              </a:rPr>
              <a:t>;</a:t>
            </a:r>
          </a:p>
          <a:p>
            <a:pPr marL="0" indent="0" eaLnBrk="0" fontAlgn="base" hangingPunct="0">
              <a:lnSpc>
                <a:spcPct val="100000"/>
              </a:lnSpc>
              <a:spcBef>
                <a:spcPct val="0"/>
              </a:spcBef>
              <a:spcAft>
                <a:spcPct val="0"/>
              </a:spcAft>
              <a:buClrTx/>
              <a:buNone/>
            </a:pPr>
            <a:endParaRPr kumimoji="0" lang="nl-NL" altLang="nl-NL" sz="2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2600" b="0" i="0" u="none" strike="noStrike" cap="none" normalizeH="0" baseline="0" dirty="0" err="1">
                <a:ln>
                  <a:noFill/>
                </a:ln>
                <a:solidFill>
                  <a:srgbClr val="CC7832"/>
                </a:solidFill>
                <a:effectLst/>
                <a:latin typeface="JetBrains Mono"/>
              </a:rPr>
              <a:t>function</a:t>
            </a:r>
            <a:r>
              <a:rPr kumimoji="0" lang="nl-NL" altLang="nl-NL" sz="2600" b="0" i="0" u="none" strike="noStrike" cap="none" normalizeH="0" baseline="0" dirty="0">
                <a:ln>
                  <a:noFill/>
                </a:ln>
                <a:solidFill>
                  <a:srgbClr val="CC7832"/>
                </a:solidFill>
                <a:effectLst/>
                <a:latin typeface="JetBrains Mono"/>
              </a:rPr>
              <a:t> </a:t>
            </a:r>
            <a:r>
              <a:rPr kumimoji="0" lang="nl-NL" altLang="nl-NL" sz="2600" b="0" i="0" u="none" strike="noStrike" cap="none" normalizeH="0" baseline="0" dirty="0" err="1">
                <a:ln>
                  <a:noFill/>
                </a:ln>
                <a:solidFill>
                  <a:srgbClr val="FFC66D"/>
                </a:solidFill>
                <a:effectLst/>
                <a:latin typeface="JetBrains Mono"/>
              </a:rPr>
              <a:t>nameChange</a:t>
            </a:r>
            <a:r>
              <a:rPr kumimoji="0" lang="nl-NL" altLang="nl-NL" sz="2600" b="0" i="0" u="none" strike="noStrike" cap="none" normalizeH="0" baseline="0" dirty="0">
                <a:ln>
                  <a:noFill/>
                </a:ln>
                <a:solidFill>
                  <a:srgbClr val="A9B7C6"/>
                </a:solidFill>
                <a:effectLst/>
                <a:latin typeface="JetBrains Mono"/>
              </a:rPr>
              <a:t>(</a:t>
            </a:r>
            <a:r>
              <a:rPr kumimoji="0" lang="nl-NL" altLang="nl-NL" sz="2600" b="0" i="0" u="none" strike="noStrike" cap="none" normalizeH="0" baseline="0" dirty="0">
                <a:ln>
                  <a:noFill/>
                </a:ln>
                <a:solidFill>
                  <a:srgbClr val="72737A"/>
                </a:solidFill>
                <a:effectLst/>
                <a:latin typeface="JetBrains Mono"/>
              </a:rPr>
              <a:t>$name</a:t>
            </a:r>
            <a:r>
              <a:rPr kumimoji="0" lang="nl-NL" altLang="nl-NL" sz="2600" b="0" i="0" u="none" strike="noStrike" cap="none" normalizeH="0" baseline="0" dirty="0">
                <a:ln>
                  <a:noFill/>
                </a:ln>
                <a:solidFill>
                  <a:srgbClr val="A9B7C6"/>
                </a:solidFill>
                <a:effectLst/>
                <a:latin typeface="JetBrains Mono"/>
              </a:rPr>
              <a:t>){</a:t>
            </a:r>
            <a:br>
              <a:rPr kumimoji="0" lang="nl-NL" altLang="nl-NL" sz="2600" b="0" i="0" u="none" strike="noStrike" cap="none" normalizeH="0" baseline="0" dirty="0">
                <a:ln>
                  <a:noFill/>
                </a:ln>
                <a:solidFill>
                  <a:srgbClr val="A9B7C6"/>
                </a:solidFill>
                <a:effectLst/>
                <a:latin typeface="JetBrains Mono"/>
              </a:rPr>
            </a:br>
            <a:r>
              <a:rPr kumimoji="0" lang="nl-NL" altLang="nl-NL" sz="2600" b="0" i="0" u="none" strike="noStrike" cap="none" normalizeH="0" baseline="0" dirty="0">
                <a:ln>
                  <a:noFill/>
                </a:ln>
                <a:solidFill>
                  <a:srgbClr val="A9B7C6"/>
                </a:solidFill>
                <a:effectLst/>
                <a:latin typeface="JetBrains Mono"/>
              </a:rPr>
              <a:t>    </a:t>
            </a:r>
            <a:r>
              <a:rPr kumimoji="0" lang="nl-NL" altLang="nl-NL" sz="2600" b="0" i="0" u="none" strike="noStrike" cap="none" normalizeH="0" baseline="0" dirty="0">
                <a:ln>
                  <a:noFill/>
                </a:ln>
                <a:solidFill>
                  <a:srgbClr val="CC7832"/>
                </a:solidFill>
                <a:effectLst/>
                <a:latin typeface="JetBrains Mono"/>
              </a:rPr>
              <a:t>echo </a:t>
            </a:r>
            <a:r>
              <a:rPr kumimoji="0" lang="nl-NL" altLang="nl-NL" sz="2600" b="0" i="0" u="none" strike="noStrike" cap="none" normalizeH="0" baseline="0" dirty="0">
                <a:ln>
                  <a:noFill/>
                </a:ln>
                <a:solidFill>
                  <a:srgbClr val="6A8759"/>
                </a:solidFill>
                <a:effectLst/>
                <a:latin typeface="JetBrains Mono"/>
              </a:rPr>
              <a:t>"</a:t>
            </a:r>
            <a:r>
              <a:rPr kumimoji="0" lang="nl-NL" altLang="nl-NL" sz="2600" b="0" i="0" u="none" strike="noStrike" cap="none" normalizeH="0" baseline="0" dirty="0" err="1">
                <a:ln>
                  <a:noFill/>
                </a:ln>
                <a:solidFill>
                  <a:srgbClr val="6A8759"/>
                </a:solidFill>
                <a:effectLst/>
                <a:latin typeface="JetBrains Mono"/>
              </a:rPr>
              <a:t>Changing</a:t>
            </a:r>
            <a:r>
              <a:rPr kumimoji="0" lang="nl-NL" altLang="nl-NL" sz="2600" b="0" i="0" u="none" strike="noStrike" cap="none" normalizeH="0" baseline="0" dirty="0">
                <a:ln>
                  <a:noFill/>
                </a:ln>
                <a:solidFill>
                  <a:srgbClr val="6A8759"/>
                </a:solidFill>
                <a:effectLst/>
                <a:latin typeface="JetBrains Mono"/>
              </a:rPr>
              <a:t> name </a:t>
            </a:r>
            <a:r>
              <a:rPr kumimoji="0" lang="nl-NL" altLang="nl-NL" sz="2600" b="0" i="0" u="none" strike="noStrike" cap="none" normalizeH="0" baseline="0" dirty="0" err="1">
                <a:ln>
                  <a:noFill/>
                </a:ln>
                <a:solidFill>
                  <a:srgbClr val="6A8759"/>
                </a:solidFill>
                <a:effectLst/>
                <a:latin typeface="JetBrains Mono"/>
              </a:rPr>
              <a:t>to</a:t>
            </a:r>
            <a:r>
              <a:rPr kumimoji="0" lang="nl-NL" altLang="nl-NL" sz="2600" b="0" i="0" u="none" strike="noStrike" cap="none" normalizeH="0" baseline="0" dirty="0">
                <a:ln>
                  <a:noFill/>
                </a:ln>
                <a:solidFill>
                  <a:srgbClr val="6A8759"/>
                </a:solidFill>
                <a:effectLst/>
                <a:latin typeface="JetBrains Mono"/>
              </a:rPr>
              <a:t> Vincent&lt;</a:t>
            </a:r>
            <a:r>
              <a:rPr kumimoji="0" lang="nl-NL" altLang="nl-NL" sz="2600" b="0" i="0" u="none" strike="noStrike" cap="none" normalizeH="0" baseline="0" dirty="0" err="1">
                <a:ln>
                  <a:noFill/>
                </a:ln>
                <a:solidFill>
                  <a:srgbClr val="6A8759"/>
                </a:solidFill>
                <a:effectLst/>
                <a:latin typeface="JetBrains Mono"/>
              </a:rPr>
              <a:t>br</a:t>
            </a:r>
            <a:r>
              <a:rPr kumimoji="0" lang="nl-NL" altLang="nl-NL" sz="2600" b="0" i="0" u="none" strike="noStrike" cap="none" normalizeH="0" baseline="0" dirty="0">
                <a:ln>
                  <a:noFill/>
                </a:ln>
                <a:solidFill>
                  <a:srgbClr val="6A8759"/>
                </a:solidFill>
                <a:effectLst/>
                <a:latin typeface="JetBrains Mono"/>
              </a:rPr>
              <a:t>&gt;"</a:t>
            </a:r>
            <a:r>
              <a:rPr kumimoji="0" lang="nl-NL" altLang="nl-NL" sz="2600" b="0" i="0" u="none" strike="noStrike" cap="none" normalizeH="0" baseline="0" dirty="0">
                <a:ln>
                  <a:noFill/>
                </a:ln>
                <a:solidFill>
                  <a:srgbClr val="CC7832"/>
                </a:solidFill>
                <a:effectLst/>
                <a:latin typeface="JetBrains Mono"/>
              </a:rPr>
              <a:t>;</a:t>
            </a:r>
            <a:br>
              <a:rPr kumimoji="0" lang="nl-NL" altLang="nl-NL" sz="2600" b="0" i="0" u="none" strike="noStrike" cap="none" normalizeH="0" baseline="0" dirty="0">
                <a:ln>
                  <a:noFill/>
                </a:ln>
                <a:solidFill>
                  <a:srgbClr val="CC7832"/>
                </a:solidFill>
                <a:effectLst/>
                <a:latin typeface="JetBrains Mono"/>
              </a:rPr>
            </a:br>
            <a:r>
              <a:rPr kumimoji="0" lang="nl-NL" altLang="nl-NL" sz="2600" b="0" i="0" u="none" strike="noStrike" cap="none" normalizeH="0" baseline="0" dirty="0">
                <a:ln>
                  <a:noFill/>
                </a:ln>
                <a:solidFill>
                  <a:srgbClr val="CC7832"/>
                </a:solidFill>
                <a:effectLst/>
                <a:latin typeface="JetBrains Mono"/>
              </a:rPr>
              <a:t>    </a:t>
            </a:r>
            <a:r>
              <a:rPr kumimoji="0" lang="nl-NL" altLang="nl-NL" sz="2600" b="0" i="0" u="none" strike="noStrike" cap="none" normalizeH="0" baseline="0" dirty="0">
                <a:ln>
                  <a:noFill/>
                </a:ln>
                <a:solidFill>
                  <a:srgbClr val="9876AA"/>
                </a:solidFill>
                <a:effectLst/>
                <a:latin typeface="JetBrains Mono"/>
              </a:rPr>
              <a:t>$name </a:t>
            </a:r>
            <a:r>
              <a:rPr kumimoji="0" lang="nl-NL" altLang="nl-NL" sz="2600" b="0" i="0" u="none" strike="noStrike" cap="none" normalizeH="0" baseline="0" dirty="0">
                <a:ln>
                  <a:noFill/>
                </a:ln>
                <a:solidFill>
                  <a:srgbClr val="A9B7C6"/>
                </a:solidFill>
                <a:effectLst/>
                <a:latin typeface="JetBrains Mono"/>
              </a:rPr>
              <a:t>= </a:t>
            </a:r>
            <a:r>
              <a:rPr kumimoji="0" lang="nl-NL" altLang="nl-NL" sz="2600" b="0" i="0" u="none" strike="noStrike" cap="none" normalizeH="0" baseline="0" dirty="0">
                <a:ln>
                  <a:noFill/>
                </a:ln>
                <a:solidFill>
                  <a:srgbClr val="6A8759"/>
                </a:solidFill>
                <a:effectLst/>
                <a:latin typeface="JetBrains Mono"/>
              </a:rPr>
              <a:t>"Vincent"</a:t>
            </a:r>
            <a:r>
              <a:rPr kumimoji="0" lang="nl-NL" altLang="nl-NL" sz="2600" b="0" i="0" u="none" strike="noStrike" cap="none" normalizeH="0" baseline="0" dirty="0">
                <a:ln>
                  <a:noFill/>
                </a:ln>
                <a:solidFill>
                  <a:srgbClr val="CC7832"/>
                </a:solidFill>
                <a:effectLst/>
                <a:latin typeface="JetBrains Mono"/>
              </a:rPr>
              <a:t>;</a:t>
            </a:r>
            <a:br>
              <a:rPr kumimoji="0" lang="nl-NL" altLang="nl-NL" sz="2600" b="0" i="0" u="none" strike="noStrike" cap="none" normalizeH="0" baseline="0" dirty="0">
                <a:ln>
                  <a:noFill/>
                </a:ln>
                <a:solidFill>
                  <a:srgbClr val="CC7832"/>
                </a:solidFill>
                <a:effectLst/>
                <a:latin typeface="JetBrains Mono"/>
              </a:rPr>
            </a:br>
            <a:r>
              <a:rPr kumimoji="0" lang="nl-NL" altLang="nl-NL" sz="2600" b="0" i="0" u="none" strike="noStrike" cap="none" normalizeH="0" baseline="0" dirty="0">
                <a:ln>
                  <a:noFill/>
                </a:ln>
                <a:solidFill>
                  <a:srgbClr val="CC7832"/>
                </a:solidFill>
                <a:effectLst/>
                <a:latin typeface="JetBrains Mono"/>
              </a:rPr>
              <a:t>    echo </a:t>
            </a:r>
            <a:r>
              <a:rPr kumimoji="0" lang="nl-NL" altLang="nl-NL" sz="2600" b="0" i="0" u="none" strike="noStrike" cap="none" normalizeH="0" baseline="0" dirty="0">
                <a:ln>
                  <a:noFill/>
                </a:ln>
                <a:solidFill>
                  <a:srgbClr val="6A8759"/>
                </a:solidFill>
                <a:effectLst/>
                <a:latin typeface="JetBrains Mono"/>
              </a:rPr>
              <a:t>"The name </a:t>
            </a:r>
            <a:r>
              <a:rPr kumimoji="0" lang="nl-NL" altLang="nl-NL" sz="2600" b="0" i="0" u="none" strike="noStrike" cap="none" normalizeH="0" baseline="0" dirty="0" err="1">
                <a:ln>
                  <a:noFill/>
                </a:ln>
                <a:solidFill>
                  <a:srgbClr val="6A8759"/>
                </a:solidFill>
                <a:effectLst/>
                <a:latin typeface="JetBrains Mono"/>
              </a:rPr>
              <a:t>from</a:t>
            </a:r>
            <a:r>
              <a:rPr kumimoji="0" lang="nl-NL" altLang="nl-NL" sz="2600" b="0" i="0" u="none" strike="noStrike" cap="none" normalizeH="0" baseline="0" dirty="0">
                <a:ln>
                  <a:noFill/>
                </a:ln>
                <a:solidFill>
                  <a:srgbClr val="6A8759"/>
                </a:solidFill>
                <a:effectLst/>
                <a:latin typeface="JetBrains Mono"/>
              </a:rPr>
              <a:t> </a:t>
            </a:r>
            <a:r>
              <a:rPr kumimoji="0" lang="nl-NL" altLang="nl-NL" sz="2600" b="0" i="0" u="none" strike="noStrike" cap="none" normalizeH="0" baseline="0" dirty="0" err="1">
                <a:ln>
                  <a:noFill/>
                </a:ln>
                <a:solidFill>
                  <a:srgbClr val="6A8759"/>
                </a:solidFill>
                <a:effectLst/>
                <a:latin typeface="JetBrains Mono"/>
              </a:rPr>
              <a:t>within</a:t>
            </a:r>
            <a:r>
              <a:rPr kumimoji="0" lang="nl-NL" altLang="nl-NL" sz="2600" b="0" i="0" u="none" strike="noStrike" cap="none" normalizeH="0" baseline="0" dirty="0">
                <a:ln>
                  <a:noFill/>
                </a:ln>
                <a:solidFill>
                  <a:srgbClr val="6A8759"/>
                </a:solidFill>
                <a:effectLst/>
                <a:latin typeface="JetBrains Mono"/>
              </a:rPr>
              <a:t> </a:t>
            </a:r>
            <a:r>
              <a:rPr kumimoji="0" lang="nl-NL" altLang="nl-NL" sz="2600" b="0" i="0" u="none" strike="noStrike" cap="none" normalizeH="0" baseline="0" dirty="0" err="1">
                <a:ln>
                  <a:noFill/>
                </a:ln>
                <a:solidFill>
                  <a:srgbClr val="6A8759"/>
                </a:solidFill>
                <a:effectLst/>
                <a:latin typeface="JetBrains Mono"/>
              </a:rPr>
              <a:t>the</a:t>
            </a:r>
            <a:r>
              <a:rPr kumimoji="0" lang="nl-NL" altLang="nl-NL" sz="2600" b="0" i="0" u="none" strike="noStrike" cap="none" normalizeH="0" baseline="0" dirty="0">
                <a:ln>
                  <a:noFill/>
                </a:ln>
                <a:solidFill>
                  <a:srgbClr val="6A8759"/>
                </a:solidFill>
                <a:effectLst/>
                <a:latin typeface="JetBrains Mono"/>
              </a:rPr>
              <a:t> </a:t>
            </a:r>
            <a:r>
              <a:rPr kumimoji="0" lang="nl-NL" altLang="nl-NL" sz="2600" b="0" i="0" u="none" strike="noStrike" cap="none" normalizeH="0" baseline="0" dirty="0" err="1">
                <a:ln>
                  <a:noFill/>
                </a:ln>
                <a:solidFill>
                  <a:srgbClr val="6A8759"/>
                </a:solidFill>
                <a:effectLst/>
                <a:latin typeface="JetBrains Mono"/>
              </a:rPr>
              <a:t>function</a:t>
            </a:r>
            <a:r>
              <a:rPr kumimoji="0" lang="nl-NL" altLang="nl-NL" sz="2600" b="0" i="0" u="none" strike="noStrike" cap="none" normalizeH="0" baseline="0" dirty="0">
                <a:ln>
                  <a:noFill/>
                </a:ln>
                <a:solidFill>
                  <a:srgbClr val="6A8759"/>
                </a:solidFill>
                <a:effectLst/>
                <a:latin typeface="JetBrains Mono"/>
              </a:rPr>
              <a:t> is </a:t>
            </a:r>
            <a:r>
              <a:rPr kumimoji="0" lang="nl-NL" altLang="nl-NL" sz="2600" b="0" i="0" u="none" strike="noStrike" cap="none" normalizeH="0" baseline="0" dirty="0" err="1">
                <a:ln>
                  <a:noFill/>
                </a:ln>
                <a:solidFill>
                  <a:srgbClr val="6A8759"/>
                </a:solidFill>
                <a:effectLst/>
                <a:latin typeface="JetBrains Mono"/>
              </a:rPr>
              <a:t>now</a:t>
            </a:r>
            <a:r>
              <a:rPr kumimoji="0" lang="nl-NL" altLang="nl-NL" sz="2600" b="0" i="0" u="none" strike="noStrike" cap="none" normalizeH="0" baseline="0" dirty="0">
                <a:ln>
                  <a:noFill/>
                </a:ln>
                <a:solidFill>
                  <a:srgbClr val="6A8759"/>
                </a:solidFill>
                <a:effectLst/>
                <a:latin typeface="JetBrains Mono"/>
              </a:rPr>
              <a:t> </a:t>
            </a:r>
            <a:r>
              <a:rPr kumimoji="0" lang="nl-NL" altLang="nl-NL" sz="2600" b="0" i="0" u="none" strike="noStrike" cap="none" normalizeH="0" baseline="0" dirty="0">
                <a:ln>
                  <a:noFill/>
                </a:ln>
                <a:solidFill>
                  <a:srgbClr val="72737A"/>
                </a:solidFill>
                <a:effectLst/>
                <a:latin typeface="JetBrains Mono"/>
              </a:rPr>
              <a:t>{</a:t>
            </a:r>
            <a:r>
              <a:rPr kumimoji="0" lang="nl-NL" altLang="nl-NL" sz="2600" b="0" i="0" u="none" strike="noStrike" cap="none" normalizeH="0" baseline="0" dirty="0">
                <a:ln>
                  <a:noFill/>
                </a:ln>
                <a:solidFill>
                  <a:srgbClr val="9876AA"/>
                </a:solidFill>
                <a:effectLst/>
                <a:latin typeface="JetBrains Mono"/>
              </a:rPr>
              <a:t>$name</a:t>
            </a:r>
            <a:r>
              <a:rPr kumimoji="0" lang="nl-NL" altLang="nl-NL" sz="2600" b="0" i="0" u="none" strike="noStrike" cap="none" normalizeH="0" baseline="0" dirty="0">
                <a:ln>
                  <a:noFill/>
                </a:ln>
                <a:solidFill>
                  <a:srgbClr val="72737A"/>
                </a:solidFill>
                <a:effectLst/>
                <a:latin typeface="JetBrains Mono"/>
              </a:rPr>
              <a:t>}</a:t>
            </a:r>
            <a:r>
              <a:rPr kumimoji="0" lang="nl-NL" altLang="nl-NL" sz="2600" b="0" i="0" u="none" strike="noStrike" cap="none" normalizeH="0" baseline="0" dirty="0">
                <a:ln>
                  <a:noFill/>
                </a:ln>
                <a:solidFill>
                  <a:srgbClr val="6A8759"/>
                </a:solidFill>
                <a:effectLst/>
                <a:latin typeface="JetBrains Mono"/>
              </a:rPr>
              <a:t>&lt;</a:t>
            </a:r>
            <a:r>
              <a:rPr kumimoji="0" lang="nl-NL" altLang="nl-NL" sz="2600" b="0" i="0" u="none" strike="noStrike" cap="none" normalizeH="0" baseline="0" dirty="0" err="1">
                <a:ln>
                  <a:noFill/>
                </a:ln>
                <a:solidFill>
                  <a:srgbClr val="6A8759"/>
                </a:solidFill>
                <a:effectLst/>
                <a:latin typeface="JetBrains Mono"/>
              </a:rPr>
              <a:t>br</a:t>
            </a:r>
            <a:r>
              <a:rPr kumimoji="0" lang="nl-NL" altLang="nl-NL" sz="2600" b="0" i="0" u="none" strike="noStrike" cap="none" normalizeH="0" baseline="0" dirty="0">
                <a:ln>
                  <a:noFill/>
                </a:ln>
                <a:solidFill>
                  <a:srgbClr val="6A8759"/>
                </a:solidFill>
                <a:effectLst/>
                <a:latin typeface="JetBrains Mono"/>
              </a:rPr>
              <a:t>&gt;"</a:t>
            </a:r>
            <a:r>
              <a:rPr kumimoji="0" lang="nl-NL" altLang="nl-NL" sz="2600" b="0" i="0" u="none" strike="noStrike" cap="none" normalizeH="0" baseline="0" dirty="0">
                <a:ln>
                  <a:noFill/>
                </a:ln>
                <a:solidFill>
                  <a:srgbClr val="CC7832"/>
                </a:solidFill>
                <a:effectLst/>
                <a:latin typeface="JetBrains Mono"/>
              </a:rPr>
              <a:t>;</a:t>
            </a:r>
            <a:br>
              <a:rPr kumimoji="0" lang="nl-NL" altLang="nl-NL" sz="2600" b="0" i="0" u="none" strike="noStrike" cap="none" normalizeH="0" baseline="0" dirty="0">
                <a:ln>
                  <a:noFill/>
                </a:ln>
                <a:solidFill>
                  <a:srgbClr val="CC7832"/>
                </a:solidFill>
                <a:effectLst/>
                <a:latin typeface="JetBrains Mono"/>
              </a:rPr>
            </a:br>
            <a:r>
              <a:rPr kumimoji="0" lang="nl-NL" altLang="nl-NL" sz="2600" b="0" i="0" u="none" strike="noStrike" cap="none" normalizeH="0" baseline="0" dirty="0">
                <a:ln>
                  <a:noFill/>
                </a:ln>
                <a:solidFill>
                  <a:srgbClr val="A9B7C6"/>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nl-NL" altLang="nl-NL" sz="2600" dirty="0">
              <a:solidFill>
                <a:srgbClr val="A9B7C6"/>
              </a:solidFill>
              <a:latin typeface="JetBrains Mono"/>
            </a:endParaRPr>
          </a:p>
          <a:p>
            <a:pPr marL="0" indent="0" eaLnBrk="0" fontAlgn="base" hangingPunct="0">
              <a:lnSpc>
                <a:spcPct val="100000"/>
              </a:lnSpc>
              <a:spcBef>
                <a:spcPct val="0"/>
              </a:spcBef>
              <a:spcAft>
                <a:spcPct val="0"/>
              </a:spcAft>
              <a:buClrTx/>
              <a:buNone/>
            </a:pPr>
            <a:r>
              <a:rPr kumimoji="0" lang="nl-NL" altLang="nl-NL" sz="2800" b="0" i="0" u="none" strike="noStrike" cap="none" normalizeH="0" baseline="0" dirty="0" err="1">
                <a:ln>
                  <a:noFill/>
                </a:ln>
                <a:solidFill>
                  <a:srgbClr val="A9B7C6"/>
                </a:solidFill>
                <a:effectLst/>
                <a:latin typeface="JetBrains Mono"/>
              </a:rPr>
              <a:t>nameChange</a:t>
            </a:r>
            <a:r>
              <a:rPr kumimoji="0" lang="nl-NL" altLang="nl-NL" sz="2800" b="0" i="0" u="none" strike="noStrike" cap="none" normalizeH="0" baseline="0" dirty="0">
                <a:ln>
                  <a:noFill/>
                </a:ln>
                <a:solidFill>
                  <a:srgbClr val="A9B7C6"/>
                </a:solidFill>
                <a:effectLst/>
                <a:latin typeface="JetBrains Mono"/>
              </a:rPr>
              <a:t>(</a:t>
            </a:r>
            <a:r>
              <a:rPr kumimoji="0" lang="nl-NL" altLang="nl-NL" sz="2800" b="0" i="0" u="none" strike="noStrike" cap="none" normalizeH="0" baseline="0" dirty="0">
                <a:ln>
                  <a:noFill/>
                </a:ln>
                <a:solidFill>
                  <a:srgbClr val="9876AA"/>
                </a:solidFill>
                <a:effectLst/>
                <a:latin typeface="JetBrains Mono"/>
              </a:rPr>
              <a:t>$</a:t>
            </a:r>
            <a:r>
              <a:rPr kumimoji="0" lang="nl-NL" altLang="nl-NL" sz="2800" b="0" i="0" u="none" strike="noStrike" cap="none" normalizeH="0" baseline="0" dirty="0" err="1">
                <a:ln>
                  <a:noFill/>
                </a:ln>
                <a:solidFill>
                  <a:srgbClr val="9876AA"/>
                </a:solidFill>
                <a:effectLst/>
                <a:latin typeface="JetBrains Mono"/>
              </a:rPr>
              <a:t>originalName</a:t>
            </a:r>
            <a:r>
              <a:rPr kumimoji="0" lang="nl-NL" altLang="nl-NL" sz="2800" b="0" i="0" u="none" strike="noStrike" cap="none" normalizeH="0" baseline="0" dirty="0">
                <a:ln>
                  <a:noFill/>
                </a:ln>
                <a:solidFill>
                  <a:srgbClr val="A9B7C6"/>
                </a:solidFill>
                <a:effectLst/>
                <a:latin typeface="JetBrains Mono"/>
              </a:rPr>
              <a:t>)</a:t>
            </a:r>
            <a:r>
              <a:rPr kumimoji="0" lang="nl-NL" altLang="nl-NL" sz="2800" b="0" i="0" u="none" strike="noStrike" cap="none" normalizeH="0" baseline="0" dirty="0">
                <a:ln>
                  <a:noFill/>
                </a:ln>
                <a:solidFill>
                  <a:srgbClr val="CC7832"/>
                </a:solidFill>
                <a:effectLst/>
                <a:latin typeface="JetBrains Mono"/>
              </a:rPr>
              <a:t>;</a:t>
            </a:r>
          </a:p>
          <a:p>
            <a:pPr marL="0" indent="0" eaLnBrk="0" fontAlgn="base" hangingPunct="0">
              <a:lnSpc>
                <a:spcPct val="100000"/>
              </a:lnSpc>
              <a:spcBef>
                <a:spcPct val="0"/>
              </a:spcBef>
              <a:spcAft>
                <a:spcPct val="0"/>
              </a:spcAft>
              <a:buClrTx/>
              <a:buNone/>
            </a:pPr>
            <a:endParaRPr lang="nl-NL" altLang="nl-NL" sz="2800" dirty="0">
              <a:solidFill>
                <a:srgbClr val="CC7832"/>
              </a:solidFill>
              <a:latin typeface="JetBrains Mono"/>
            </a:endParaRPr>
          </a:p>
          <a:p>
            <a:pPr marL="0" indent="0" eaLnBrk="0" fontAlgn="base" hangingPunct="0">
              <a:lnSpc>
                <a:spcPct val="100000"/>
              </a:lnSpc>
              <a:spcBef>
                <a:spcPct val="0"/>
              </a:spcBef>
              <a:spcAft>
                <a:spcPct val="0"/>
              </a:spcAft>
              <a:buClrTx/>
              <a:buNone/>
            </a:pPr>
            <a:r>
              <a:rPr kumimoji="0" lang="nl-NL" altLang="nl-NL" sz="2800" b="0" i="0" u="none" strike="noStrike" cap="none" normalizeH="0" baseline="0" dirty="0">
                <a:ln>
                  <a:noFill/>
                </a:ln>
                <a:solidFill>
                  <a:srgbClr val="CC7832"/>
                </a:solidFill>
                <a:effectLst/>
                <a:latin typeface="JetBrains Mono"/>
              </a:rPr>
              <a:t>echo </a:t>
            </a:r>
            <a:r>
              <a:rPr kumimoji="0" lang="nl-NL" altLang="nl-NL" sz="2600" b="0" i="0" u="none" strike="noStrike" cap="none" normalizeH="0" baseline="0" dirty="0">
                <a:ln>
                  <a:noFill/>
                </a:ln>
                <a:solidFill>
                  <a:srgbClr val="A9B7C6"/>
                </a:solidFill>
                <a:effectLst/>
                <a:latin typeface="JetBrains Mono"/>
              </a:rPr>
              <a:t>(</a:t>
            </a:r>
            <a:r>
              <a:rPr kumimoji="0" lang="nl-NL" altLang="nl-NL" sz="2600" b="0" i="0" u="none" strike="noStrike" cap="none" normalizeH="0" baseline="0" dirty="0">
                <a:ln>
                  <a:noFill/>
                </a:ln>
                <a:solidFill>
                  <a:srgbClr val="9876AA"/>
                </a:solidFill>
                <a:effectLst/>
                <a:latin typeface="JetBrains Mono"/>
              </a:rPr>
              <a:t>$</a:t>
            </a:r>
            <a:r>
              <a:rPr kumimoji="0" lang="nl-NL" altLang="nl-NL" sz="2600" b="0" i="0" u="none" strike="noStrike" cap="none" normalizeH="0" baseline="0" dirty="0" err="1">
                <a:ln>
                  <a:noFill/>
                </a:ln>
                <a:solidFill>
                  <a:srgbClr val="9876AA"/>
                </a:solidFill>
                <a:effectLst/>
                <a:latin typeface="JetBrains Mono"/>
              </a:rPr>
              <a:t>originalName</a:t>
            </a:r>
            <a:r>
              <a:rPr kumimoji="0" lang="nl-NL" altLang="nl-NL" sz="2600" b="0" i="0" u="none" strike="noStrike" cap="none" normalizeH="0" baseline="0" dirty="0">
                <a:ln>
                  <a:noFill/>
                </a:ln>
                <a:solidFill>
                  <a:srgbClr val="A9B7C6"/>
                </a:solidFill>
                <a:effectLst/>
                <a:latin typeface="JetBrains Mono"/>
              </a:rPr>
              <a:t>)</a:t>
            </a:r>
            <a:r>
              <a:rPr kumimoji="0" lang="nl-NL" altLang="nl-NL" sz="2600" b="0" i="0" u="none" strike="noStrike" cap="none" normalizeH="0" baseline="0" dirty="0">
                <a:ln>
                  <a:noFill/>
                </a:ln>
                <a:solidFill>
                  <a:srgbClr val="CC7832"/>
                </a:solidFill>
                <a:effectLst/>
                <a:latin typeface="JetBrains Mono"/>
              </a:rPr>
              <a:t>;</a:t>
            </a:r>
            <a:endParaRPr kumimoji="0" lang="nl-NL" altLang="nl-NL" sz="5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66134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57F73C-AA62-1710-1E8B-EB3EC6E1C615}"/>
              </a:ext>
            </a:extLst>
          </p:cNvPr>
          <p:cNvSpPr>
            <a:spLocks noGrp="1"/>
          </p:cNvSpPr>
          <p:nvPr>
            <p:ph type="title"/>
          </p:nvPr>
        </p:nvSpPr>
        <p:spPr/>
        <p:txBody>
          <a:bodyPr>
            <a:normAutofit fontScale="90000"/>
          </a:bodyPr>
          <a:lstStyle/>
          <a:p>
            <a:r>
              <a:rPr lang="en-US" dirty="0"/>
              <a:t>Function – Pass by Value/Reference</a:t>
            </a:r>
            <a:endParaRPr lang="nl-NL" dirty="0"/>
          </a:p>
        </p:txBody>
      </p:sp>
      <p:sp>
        <p:nvSpPr>
          <p:cNvPr id="3" name="Text Placeholder 2">
            <a:extLst>
              <a:ext uri="{FF2B5EF4-FFF2-40B4-BE49-F238E27FC236}">
                <a16:creationId xmlns:a16="http://schemas.microsoft.com/office/drawing/2014/main" id="{A79FC949-80EA-E8B2-D505-E20E0C90A65E}"/>
              </a:ext>
            </a:extLst>
          </p:cNvPr>
          <p:cNvSpPr>
            <a:spLocks noGrp="1"/>
          </p:cNvSpPr>
          <p:nvPr>
            <p:ph type="body" sz="quarter" idx="12"/>
          </p:nvPr>
        </p:nvSpPr>
        <p:spPr>
          <a:xfrm>
            <a:off x="8883793" y="4972406"/>
            <a:ext cx="3171600" cy="1602000"/>
          </a:xfrm>
        </p:spPr>
        <p:txBody>
          <a:bodyPr/>
          <a:lstStyle/>
          <a:p>
            <a:endParaRPr lang="en-NL" dirty="0"/>
          </a:p>
        </p:txBody>
      </p:sp>
      <p:sp>
        <p:nvSpPr>
          <p:cNvPr id="5" name="Rectangle 1">
            <a:extLst>
              <a:ext uri="{FF2B5EF4-FFF2-40B4-BE49-F238E27FC236}">
                <a16:creationId xmlns:a16="http://schemas.microsoft.com/office/drawing/2014/main" id="{6726A130-10E0-DE55-CCE3-560B62362794}"/>
              </a:ext>
            </a:extLst>
          </p:cNvPr>
          <p:cNvSpPr>
            <a:spLocks noGrp="1" noChangeArrowheads="1"/>
          </p:cNvSpPr>
          <p:nvPr>
            <p:ph type="body" sz="quarter" idx="11"/>
          </p:nvPr>
        </p:nvSpPr>
        <p:spPr bwMode="auto">
          <a:xfrm>
            <a:off x="1048408" y="1926980"/>
            <a:ext cx="9421186" cy="464742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ClrTx/>
              <a:buNone/>
            </a:pPr>
            <a:r>
              <a:rPr kumimoji="0" lang="nl-NL" altLang="nl-NL" sz="2800" b="0" i="0" u="none" strike="noStrike" cap="none" normalizeH="0" baseline="0" dirty="0">
                <a:ln>
                  <a:noFill/>
                </a:ln>
                <a:solidFill>
                  <a:srgbClr val="9876AA"/>
                </a:solidFill>
                <a:effectLst/>
                <a:latin typeface="JetBrains Mono"/>
              </a:rPr>
              <a:t>$</a:t>
            </a:r>
            <a:r>
              <a:rPr kumimoji="0" lang="nl-NL" altLang="nl-NL" sz="2800" b="0" i="0" u="none" strike="noStrike" cap="none" normalizeH="0" baseline="0" dirty="0" err="1">
                <a:ln>
                  <a:noFill/>
                </a:ln>
                <a:solidFill>
                  <a:srgbClr val="9876AA"/>
                </a:solidFill>
                <a:effectLst/>
                <a:latin typeface="JetBrains Mono"/>
              </a:rPr>
              <a:t>originalName</a:t>
            </a:r>
            <a:r>
              <a:rPr kumimoji="0" lang="nl-NL" altLang="nl-NL" sz="2800" b="0" i="0" u="none" strike="noStrike" cap="none" normalizeH="0" baseline="0" dirty="0">
                <a:ln>
                  <a:noFill/>
                </a:ln>
                <a:solidFill>
                  <a:srgbClr val="9876AA"/>
                </a:solidFill>
                <a:effectLst/>
                <a:latin typeface="JetBrains Mono"/>
              </a:rPr>
              <a:t> </a:t>
            </a:r>
            <a:r>
              <a:rPr kumimoji="0" lang="nl-NL" altLang="nl-NL" sz="2800" b="0" i="0" u="none" strike="noStrike" cap="none" normalizeH="0" baseline="0" dirty="0">
                <a:ln>
                  <a:noFill/>
                </a:ln>
                <a:solidFill>
                  <a:srgbClr val="A9B7C6"/>
                </a:solidFill>
                <a:effectLst/>
                <a:latin typeface="JetBrains Mono"/>
              </a:rPr>
              <a:t>= </a:t>
            </a:r>
            <a:r>
              <a:rPr kumimoji="0" lang="nl-NL" altLang="nl-NL" sz="2800" b="0" i="0" u="none" strike="noStrike" cap="none" normalizeH="0" baseline="0" dirty="0">
                <a:ln>
                  <a:noFill/>
                </a:ln>
                <a:solidFill>
                  <a:srgbClr val="6A8759"/>
                </a:solidFill>
                <a:effectLst/>
                <a:latin typeface="JetBrains Mono"/>
              </a:rPr>
              <a:t>“</a:t>
            </a:r>
            <a:r>
              <a:rPr kumimoji="0" lang="nl-NL" altLang="nl-NL" sz="2800" b="0" i="0" u="none" strike="noStrike" cap="none" normalizeH="0" baseline="0" dirty="0" err="1">
                <a:ln>
                  <a:noFill/>
                </a:ln>
                <a:solidFill>
                  <a:srgbClr val="6A8759"/>
                </a:solidFill>
                <a:effectLst/>
                <a:latin typeface="JetBrains Mono"/>
              </a:rPr>
              <a:t>Barny</a:t>
            </a:r>
            <a:r>
              <a:rPr kumimoji="0" lang="nl-NL" altLang="nl-NL" sz="2800" b="0" i="0" u="none" strike="noStrike" cap="none" normalizeH="0" baseline="0" dirty="0">
                <a:ln>
                  <a:noFill/>
                </a:ln>
                <a:solidFill>
                  <a:srgbClr val="6A8759"/>
                </a:solidFill>
                <a:effectLst/>
                <a:latin typeface="JetBrains Mono"/>
              </a:rPr>
              <a:t>"</a:t>
            </a:r>
            <a:r>
              <a:rPr kumimoji="0" lang="nl-NL" altLang="nl-NL" sz="2800" b="0" i="0" u="none" strike="noStrike" cap="none" normalizeH="0" baseline="0" dirty="0">
                <a:ln>
                  <a:noFill/>
                </a:ln>
                <a:solidFill>
                  <a:srgbClr val="CC7832"/>
                </a:solidFill>
                <a:effectLst/>
                <a:latin typeface="JetBrains Mono"/>
              </a:rPr>
              <a:t>;</a:t>
            </a:r>
          </a:p>
          <a:p>
            <a:pPr marL="0" indent="0" eaLnBrk="0" fontAlgn="base" hangingPunct="0">
              <a:lnSpc>
                <a:spcPct val="100000"/>
              </a:lnSpc>
              <a:spcBef>
                <a:spcPct val="0"/>
              </a:spcBef>
              <a:spcAft>
                <a:spcPct val="0"/>
              </a:spcAft>
              <a:buClrTx/>
              <a:buNone/>
            </a:pPr>
            <a:endParaRPr kumimoji="0" lang="nl-NL" altLang="nl-NL" sz="2600" b="0" i="0" u="none" strike="noStrike" cap="none" normalizeH="0" baseline="0" dirty="0">
              <a:ln>
                <a:noFill/>
              </a:ln>
              <a:solidFill>
                <a:schemeClr val="tx1"/>
              </a:solidFill>
              <a:effectLst/>
              <a:latin typeface="Arial" panose="020B0604020202020204" pitchFamily="34" charset="0"/>
            </a:endParaRPr>
          </a:p>
          <a:p>
            <a:pPr marL="0" indent="0" eaLnBrk="0" fontAlgn="base" hangingPunct="0">
              <a:lnSpc>
                <a:spcPct val="100000"/>
              </a:lnSpc>
              <a:spcBef>
                <a:spcPct val="0"/>
              </a:spcBef>
              <a:spcAft>
                <a:spcPct val="0"/>
              </a:spcAft>
              <a:buClrTx/>
              <a:buNone/>
            </a:pPr>
            <a:r>
              <a:rPr kumimoji="0" lang="nl-NL" altLang="nl-NL" sz="2600" b="0" i="0" u="none" strike="noStrike" cap="none" normalizeH="0" baseline="0" dirty="0" err="1">
                <a:ln>
                  <a:noFill/>
                </a:ln>
                <a:solidFill>
                  <a:srgbClr val="CC7832"/>
                </a:solidFill>
                <a:effectLst/>
                <a:latin typeface="JetBrains Mono"/>
              </a:rPr>
              <a:t>function</a:t>
            </a:r>
            <a:r>
              <a:rPr kumimoji="0" lang="nl-NL" altLang="nl-NL" sz="2600" b="0" i="0" u="none" strike="noStrike" cap="none" normalizeH="0" baseline="0" dirty="0">
                <a:ln>
                  <a:noFill/>
                </a:ln>
                <a:solidFill>
                  <a:srgbClr val="CC7832"/>
                </a:solidFill>
                <a:effectLst/>
                <a:latin typeface="JetBrains Mono"/>
              </a:rPr>
              <a:t> </a:t>
            </a:r>
            <a:r>
              <a:rPr kumimoji="0" lang="nl-NL" altLang="nl-NL" sz="2600" b="0" i="0" u="none" strike="noStrike" cap="none" normalizeH="0" baseline="0" dirty="0" err="1">
                <a:ln>
                  <a:noFill/>
                </a:ln>
                <a:solidFill>
                  <a:srgbClr val="FFC66D"/>
                </a:solidFill>
                <a:effectLst/>
                <a:latin typeface="JetBrains Mono"/>
              </a:rPr>
              <a:t>nameChange</a:t>
            </a:r>
            <a:r>
              <a:rPr kumimoji="0" lang="nl-NL" altLang="nl-NL" sz="2800" b="0" i="0" u="none" strike="noStrike" cap="none" normalizeH="0" baseline="0" dirty="0">
                <a:ln>
                  <a:noFill/>
                </a:ln>
                <a:solidFill>
                  <a:srgbClr val="A9B7C6"/>
                </a:solidFill>
                <a:effectLst/>
                <a:latin typeface="JetBrains Mono"/>
              </a:rPr>
              <a:t>(&amp;</a:t>
            </a:r>
            <a:r>
              <a:rPr kumimoji="0" lang="nl-NL" altLang="nl-NL" sz="2800" b="0" i="0" u="none" strike="noStrike" cap="none" normalizeH="0" baseline="0" dirty="0">
                <a:ln>
                  <a:noFill/>
                </a:ln>
                <a:solidFill>
                  <a:srgbClr val="9876AA"/>
                </a:solidFill>
                <a:effectLst/>
                <a:latin typeface="JetBrains Mono"/>
              </a:rPr>
              <a:t>$name</a:t>
            </a:r>
            <a:r>
              <a:rPr kumimoji="0" lang="nl-NL" altLang="nl-NL" sz="2600" b="0" i="0" u="none" strike="noStrike" cap="none" normalizeH="0" baseline="0" dirty="0">
                <a:ln>
                  <a:noFill/>
                </a:ln>
                <a:solidFill>
                  <a:srgbClr val="A9B7C6"/>
                </a:solidFill>
                <a:effectLst/>
                <a:latin typeface="JetBrains Mono"/>
              </a:rPr>
              <a:t>){</a:t>
            </a:r>
            <a:br>
              <a:rPr kumimoji="0" lang="nl-NL" altLang="nl-NL" sz="2600" b="0" i="0" u="none" strike="noStrike" cap="none" normalizeH="0" baseline="0" dirty="0">
                <a:ln>
                  <a:noFill/>
                </a:ln>
                <a:solidFill>
                  <a:srgbClr val="A9B7C6"/>
                </a:solidFill>
                <a:effectLst/>
                <a:latin typeface="JetBrains Mono"/>
              </a:rPr>
            </a:br>
            <a:r>
              <a:rPr kumimoji="0" lang="nl-NL" altLang="nl-NL" sz="2600" b="0" i="0" u="none" strike="noStrike" cap="none" normalizeH="0" baseline="0" dirty="0">
                <a:ln>
                  <a:noFill/>
                </a:ln>
                <a:solidFill>
                  <a:srgbClr val="A9B7C6"/>
                </a:solidFill>
                <a:effectLst/>
                <a:latin typeface="JetBrains Mono"/>
              </a:rPr>
              <a:t>    </a:t>
            </a:r>
            <a:r>
              <a:rPr kumimoji="0" lang="nl-NL" altLang="nl-NL" sz="2600" b="0" i="0" u="none" strike="noStrike" cap="none" normalizeH="0" baseline="0" dirty="0">
                <a:ln>
                  <a:noFill/>
                </a:ln>
                <a:solidFill>
                  <a:srgbClr val="CC7832"/>
                </a:solidFill>
                <a:effectLst/>
                <a:latin typeface="JetBrains Mono"/>
              </a:rPr>
              <a:t>echo </a:t>
            </a:r>
            <a:r>
              <a:rPr kumimoji="0" lang="nl-NL" altLang="nl-NL" sz="2600" b="0" i="0" u="none" strike="noStrike" cap="none" normalizeH="0" baseline="0" dirty="0">
                <a:ln>
                  <a:noFill/>
                </a:ln>
                <a:solidFill>
                  <a:srgbClr val="6A8759"/>
                </a:solidFill>
                <a:effectLst/>
                <a:latin typeface="JetBrains Mono"/>
              </a:rPr>
              <a:t>"</a:t>
            </a:r>
            <a:r>
              <a:rPr kumimoji="0" lang="nl-NL" altLang="nl-NL" sz="2600" b="0" i="0" u="none" strike="noStrike" cap="none" normalizeH="0" baseline="0" dirty="0" err="1">
                <a:ln>
                  <a:noFill/>
                </a:ln>
                <a:solidFill>
                  <a:srgbClr val="6A8759"/>
                </a:solidFill>
                <a:effectLst/>
                <a:latin typeface="JetBrains Mono"/>
              </a:rPr>
              <a:t>Changing</a:t>
            </a:r>
            <a:r>
              <a:rPr kumimoji="0" lang="nl-NL" altLang="nl-NL" sz="2600" b="0" i="0" u="none" strike="noStrike" cap="none" normalizeH="0" baseline="0" dirty="0">
                <a:ln>
                  <a:noFill/>
                </a:ln>
                <a:solidFill>
                  <a:srgbClr val="6A8759"/>
                </a:solidFill>
                <a:effectLst/>
                <a:latin typeface="JetBrains Mono"/>
              </a:rPr>
              <a:t> name </a:t>
            </a:r>
            <a:r>
              <a:rPr kumimoji="0" lang="nl-NL" altLang="nl-NL" sz="2600" b="0" i="0" u="none" strike="noStrike" cap="none" normalizeH="0" baseline="0" dirty="0" err="1">
                <a:ln>
                  <a:noFill/>
                </a:ln>
                <a:solidFill>
                  <a:srgbClr val="6A8759"/>
                </a:solidFill>
                <a:effectLst/>
                <a:latin typeface="JetBrains Mono"/>
              </a:rPr>
              <a:t>to</a:t>
            </a:r>
            <a:r>
              <a:rPr kumimoji="0" lang="nl-NL" altLang="nl-NL" sz="2600" b="0" i="0" u="none" strike="noStrike" cap="none" normalizeH="0" baseline="0" dirty="0">
                <a:ln>
                  <a:noFill/>
                </a:ln>
                <a:solidFill>
                  <a:srgbClr val="6A8759"/>
                </a:solidFill>
                <a:effectLst/>
                <a:latin typeface="JetBrains Mono"/>
              </a:rPr>
              <a:t> Janet&lt;</a:t>
            </a:r>
            <a:r>
              <a:rPr kumimoji="0" lang="nl-NL" altLang="nl-NL" sz="2600" b="0" i="0" u="none" strike="noStrike" cap="none" normalizeH="0" baseline="0" dirty="0" err="1">
                <a:ln>
                  <a:noFill/>
                </a:ln>
                <a:solidFill>
                  <a:srgbClr val="6A8759"/>
                </a:solidFill>
                <a:effectLst/>
                <a:latin typeface="JetBrains Mono"/>
              </a:rPr>
              <a:t>br</a:t>
            </a:r>
            <a:r>
              <a:rPr kumimoji="0" lang="nl-NL" altLang="nl-NL" sz="2600" b="0" i="0" u="none" strike="noStrike" cap="none" normalizeH="0" baseline="0" dirty="0">
                <a:ln>
                  <a:noFill/>
                </a:ln>
                <a:solidFill>
                  <a:srgbClr val="6A8759"/>
                </a:solidFill>
                <a:effectLst/>
                <a:latin typeface="JetBrains Mono"/>
              </a:rPr>
              <a:t>&gt;"</a:t>
            </a:r>
            <a:r>
              <a:rPr kumimoji="0" lang="nl-NL" altLang="nl-NL" sz="2600" b="0" i="0" u="none" strike="noStrike" cap="none" normalizeH="0" baseline="0" dirty="0">
                <a:ln>
                  <a:noFill/>
                </a:ln>
                <a:solidFill>
                  <a:srgbClr val="CC7832"/>
                </a:solidFill>
                <a:effectLst/>
                <a:latin typeface="JetBrains Mono"/>
              </a:rPr>
              <a:t>;</a:t>
            </a:r>
            <a:br>
              <a:rPr kumimoji="0" lang="nl-NL" altLang="nl-NL" sz="2600" b="0" i="0" u="none" strike="noStrike" cap="none" normalizeH="0" baseline="0" dirty="0">
                <a:ln>
                  <a:noFill/>
                </a:ln>
                <a:solidFill>
                  <a:srgbClr val="CC7832"/>
                </a:solidFill>
                <a:effectLst/>
                <a:latin typeface="JetBrains Mono"/>
              </a:rPr>
            </a:br>
            <a:r>
              <a:rPr kumimoji="0" lang="nl-NL" altLang="nl-NL" sz="2600" b="0" i="0" u="none" strike="noStrike" cap="none" normalizeH="0" baseline="0" dirty="0">
                <a:ln>
                  <a:noFill/>
                </a:ln>
                <a:solidFill>
                  <a:srgbClr val="CC7832"/>
                </a:solidFill>
                <a:effectLst/>
                <a:latin typeface="JetBrains Mono"/>
              </a:rPr>
              <a:t>    </a:t>
            </a:r>
            <a:r>
              <a:rPr kumimoji="0" lang="nl-NL" altLang="nl-NL" sz="2600" b="0" i="0" u="none" strike="noStrike" cap="none" normalizeH="0" baseline="0" dirty="0">
                <a:ln>
                  <a:noFill/>
                </a:ln>
                <a:solidFill>
                  <a:srgbClr val="9876AA"/>
                </a:solidFill>
                <a:effectLst/>
                <a:latin typeface="JetBrains Mono"/>
              </a:rPr>
              <a:t>$name </a:t>
            </a:r>
            <a:r>
              <a:rPr kumimoji="0" lang="nl-NL" altLang="nl-NL" sz="2600" b="0" i="0" u="none" strike="noStrike" cap="none" normalizeH="0" baseline="0" dirty="0">
                <a:ln>
                  <a:noFill/>
                </a:ln>
                <a:solidFill>
                  <a:srgbClr val="A9B7C6"/>
                </a:solidFill>
                <a:effectLst/>
                <a:latin typeface="JetBrains Mono"/>
              </a:rPr>
              <a:t>= </a:t>
            </a:r>
            <a:r>
              <a:rPr kumimoji="0" lang="nl-NL" altLang="nl-NL" sz="2600" b="0" i="0" u="none" strike="noStrike" cap="none" normalizeH="0" baseline="0" dirty="0">
                <a:ln>
                  <a:noFill/>
                </a:ln>
                <a:solidFill>
                  <a:srgbClr val="6A8759"/>
                </a:solidFill>
                <a:effectLst/>
                <a:latin typeface="JetBrains Mono"/>
              </a:rPr>
              <a:t>“Janet"</a:t>
            </a:r>
            <a:r>
              <a:rPr kumimoji="0" lang="nl-NL" altLang="nl-NL" sz="2600" b="0" i="0" u="none" strike="noStrike" cap="none" normalizeH="0" baseline="0" dirty="0">
                <a:ln>
                  <a:noFill/>
                </a:ln>
                <a:solidFill>
                  <a:srgbClr val="CC7832"/>
                </a:solidFill>
                <a:effectLst/>
                <a:latin typeface="JetBrains Mono"/>
              </a:rPr>
              <a:t>;</a:t>
            </a:r>
            <a:br>
              <a:rPr kumimoji="0" lang="nl-NL" altLang="nl-NL" sz="2600" b="0" i="0" u="none" strike="noStrike" cap="none" normalizeH="0" baseline="0" dirty="0">
                <a:ln>
                  <a:noFill/>
                </a:ln>
                <a:solidFill>
                  <a:srgbClr val="CC7832"/>
                </a:solidFill>
                <a:effectLst/>
                <a:latin typeface="JetBrains Mono"/>
              </a:rPr>
            </a:br>
            <a:r>
              <a:rPr kumimoji="0" lang="nl-NL" altLang="nl-NL" sz="2600" b="0" i="0" u="none" strike="noStrike" cap="none" normalizeH="0" baseline="0" dirty="0">
                <a:ln>
                  <a:noFill/>
                </a:ln>
                <a:solidFill>
                  <a:srgbClr val="CC7832"/>
                </a:solidFill>
                <a:effectLst/>
                <a:latin typeface="JetBrains Mono"/>
              </a:rPr>
              <a:t>    echo </a:t>
            </a:r>
            <a:r>
              <a:rPr kumimoji="0" lang="nl-NL" altLang="nl-NL" sz="2600" b="0" i="0" u="none" strike="noStrike" cap="none" normalizeH="0" baseline="0" dirty="0">
                <a:ln>
                  <a:noFill/>
                </a:ln>
                <a:solidFill>
                  <a:srgbClr val="6A8759"/>
                </a:solidFill>
                <a:effectLst/>
                <a:latin typeface="JetBrains Mono"/>
              </a:rPr>
              <a:t>"The name </a:t>
            </a:r>
            <a:r>
              <a:rPr kumimoji="0" lang="nl-NL" altLang="nl-NL" sz="2600" b="0" i="0" u="none" strike="noStrike" cap="none" normalizeH="0" baseline="0" dirty="0" err="1">
                <a:ln>
                  <a:noFill/>
                </a:ln>
                <a:solidFill>
                  <a:srgbClr val="6A8759"/>
                </a:solidFill>
                <a:effectLst/>
                <a:latin typeface="JetBrains Mono"/>
              </a:rPr>
              <a:t>from</a:t>
            </a:r>
            <a:r>
              <a:rPr kumimoji="0" lang="nl-NL" altLang="nl-NL" sz="2600" b="0" i="0" u="none" strike="noStrike" cap="none" normalizeH="0" baseline="0" dirty="0">
                <a:ln>
                  <a:noFill/>
                </a:ln>
                <a:solidFill>
                  <a:srgbClr val="6A8759"/>
                </a:solidFill>
                <a:effectLst/>
                <a:latin typeface="JetBrains Mono"/>
              </a:rPr>
              <a:t> </a:t>
            </a:r>
            <a:r>
              <a:rPr kumimoji="0" lang="nl-NL" altLang="nl-NL" sz="2600" b="0" i="0" u="none" strike="noStrike" cap="none" normalizeH="0" baseline="0" dirty="0" err="1">
                <a:ln>
                  <a:noFill/>
                </a:ln>
                <a:solidFill>
                  <a:srgbClr val="6A8759"/>
                </a:solidFill>
                <a:effectLst/>
                <a:latin typeface="JetBrains Mono"/>
              </a:rPr>
              <a:t>within</a:t>
            </a:r>
            <a:r>
              <a:rPr kumimoji="0" lang="nl-NL" altLang="nl-NL" sz="2600" b="0" i="0" u="none" strike="noStrike" cap="none" normalizeH="0" baseline="0" dirty="0">
                <a:ln>
                  <a:noFill/>
                </a:ln>
                <a:solidFill>
                  <a:srgbClr val="6A8759"/>
                </a:solidFill>
                <a:effectLst/>
                <a:latin typeface="JetBrains Mono"/>
              </a:rPr>
              <a:t> </a:t>
            </a:r>
            <a:r>
              <a:rPr kumimoji="0" lang="nl-NL" altLang="nl-NL" sz="2600" b="0" i="0" u="none" strike="noStrike" cap="none" normalizeH="0" baseline="0" dirty="0" err="1">
                <a:ln>
                  <a:noFill/>
                </a:ln>
                <a:solidFill>
                  <a:srgbClr val="6A8759"/>
                </a:solidFill>
                <a:effectLst/>
                <a:latin typeface="JetBrains Mono"/>
              </a:rPr>
              <a:t>the</a:t>
            </a:r>
            <a:r>
              <a:rPr kumimoji="0" lang="nl-NL" altLang="nl-NL" sz="2600" b="0" i="0" u="none" strike="noStrike" cap="none" normalizeH="0" baseline="0" dirty="0">
                <a:ln>
                  <a:noFill/>
                </a:ln>
                <a:solidFill>
                  <a:srgbClr val="6A8759"/>
                </a:solidFill>
                <a:effectLst/>
                <a:latin typeface="JetBrains Mono"/>
              </a:rPr>
              <a:t> </a:t>
            </a:r>
            <a:r>
              <a:rPr kumimoji="0" lang="nl-NL" altLang="nl-NL" sz="2600" b="0" i="0" u="none" strike="noStrike" cap="none" normalizeH="0" baseline="0" dirty="0" err="1">
                <a:ln>
                  <a:noFill/>
                </a:ln>
                <a:solidFill>
                  <a:srgbClr val="6A8759"/>
                </a:solidFill>
                <a:effectLst/>
                <a:latin typeface="JetBrains Mono"/>
              </a:rPr>
              <a:t>function</a:t>
            </a:r>
            <a:r>
              <a:rPr kumimoji="0" lang="nl-NL" altLang="nl-NL" sz="2600" b="0" i="0" u="none" strike="noStrike" cap="none" normalizeH="0" baseline="0" dirty="0">
                <a:ln>
                  <a:noFill/>
                </a:ln>
                <a:solidFill>
                  <a:srgbClr val="6A8759"/>
                </a:solidFill>
                <a:effectLst/>
                <a:latin typeface="JetBrains Mono"/>
              </a:rPr>
              <a:t> is </a:t>
            </a:r>
            <a:r>
              <a:rPr kumimoji="0" lang="nl-NL" altLang="nl-NL" sz="2600" b="0" i="0" u="none" strike="noStrike" cap="none" normalizeH="0" baseline="0" dirty="0" err="1">
                <a:ln>
                  <a:noFill/>
                </a:ln>
                <a:solidFill>
                  <a:srgbClr val="6A8759"/>
                </a:solidFill>
                <a:effectLst/>
                <a:latin typeface="JetBrains Mono"/>
              </a:rPr>
              <a:t>now</a:t>
            </a:r>
            <a:r>
              <a:rPr kumimoji="0" lang="nl-NL" altLang="nl-NL" sz="2600" b="0" i="0" u="none" strike="noStrike" cap="none" normalizeH="0" baseline="0" dirty="0">
                <a:ln>
                  <a:noFill/>
                </a:ln>
                <a:solidFill>
                  <a:srgbClr val="6A8759"/>
                </a:solidFill>
                <a:effectLst/>
                <a:latin typeface="JetBrains Mono"/>
              </a:rPr>
              <a:t> </a:t>
            </a:r>
            <a:r>
              <a:rPr kumimoji="0" lang="nl-NL" altLang="nl-NL" sz="2600" b="0" i="0" u="none" strike="noStrike" cap="none" normalizeH="0" baseline="0" dirty="0">
                <a:ln>
                  <a:noFill/>
                </a:ln>
                <a:solidFill>
                  <a:srgbClr val="72737A"/>
                </a:solidFill>
                <a:effectLst/>
                <a:latin typeface="JetBrains Mono"/>
              </a:rPr>
              <a:t>{</a:t>
            </a:r>
            <a:r>
              <a:rPr kumimoji="0" lang="nl-NL" altLang="nl-NL" sz="2600" b="0" i="0" u="none" strike="noStrike" cap="none" normalizeH="0" baseline="0" dirty="0">
                <a:ln>
                  <a:noFill/>
                </a:ln>
                <a:solidFill>
                  <a:srgbClr val="9876AA"/>
                </a:solidFill>
                <a:effectLst/>
                <a:latin typeface="JetBrains Mono"/>
              </a:rPr>
              <a:t>$name</a:t>
            </a:r>
            <a:r>
              <a:rPr kumimoji="0" lang="nl-NL" altLang="nl-NL" sz="2600" b="0" i="0" u="none" strike="noStrike" cap="none" normalizeH="0" baseline="0" dirty="0">
                <a:ln>
                  <a:noFill/>
                </a:ln>
                <a:solidFill>
                  <a:srgbClr val="72737A"/>
                </a:solidFill>
                <a:effectLst/>
                <a:latin typeface="JetBrains Mono"/>
              </a:rPr>
              <a:t>}</a:t>
            </a:r>
            <a:r>
              <a:rPr kumimoji="0" lang="nl-NL" altLang="nl-NL" sz="2600" b="0" i="0" u="none" strike="noStrike" cap="none" normalizeH="0" baseline="0" dirty="0">
                <a:ln>
                  <a:noFill/>
                </a:ln>
                <a:solidFill>
                  <a:srgbClr val="6A8759"/>
                </a:solidFill>
                <a:effectLst/>
                <a:latin typeface="JetBrains Mono"/>
              </a:rPr>
              <a:t>&lt;</a:t>
            </a:r>
            <a:r>
              <a:rPr kumimoji="0" lang="nl-NL" altLang="nl-NL" sz="2600" b="0" i="0" u="none" strike="noStrike" cap="none" normalizeH="0" baseline="0" dirty="0" err="1">
                <a:ln>
                  <a:noFill/>
                </a:ln>
                <a:solidFill>
                  <a:srgbClr val="6A8759"/>
                </a:solidFill>
                <a:effectLst/>
                <a:latin typeface="JetBrains Mono"/>
              </a:rPr>
              <a:t>br</a:t>
            </a:r>
            <a:r>
              <a:rPr kumimoji="0" lang="nl-NL" altLang="nl-NL" sz="2600" b="0" i="0" u="none" strike="noStrike" cap="none" normalizeH="0" baseline="0" dirty="0">
                <a:ln>
                  <a:noFill/>
                </a:ln>
                <a:solidFill>
                  <a:srgbClr val="6A8759"/>
                </a:solidFill>
                <a:effectLst/>
                <a:latin typeface="JetBrains Mono"/>
              </a:rPr>
              <a:t>&gt;"</a:t>
            </a:r>
            <a:r>
              <a:rPr kumimoji="0" lang="nl-NL" altLang="nl-NL" sz="2600" b="0" i="0" u="none" strike="noStrike" cap="none" normalizeH="0" baseline="0" dirty="0">
                <a:ln>
                  <a:noFill/>
                </a:ln>
                <a:solidFill>
                  <a:srgbClr val="CC7832"/>
                </a:solidFill>
                <a:effectLst/>
                <a:latin typeface="JetBrains Mono"/>
              </a:rPr>
              <a:t>;</a:t>
            </a:r>
            <a:br>
              <a:rPr kumimoji="0" lang="nl-NL" altLang="nl-NL" sz="2600" b="0" i="0" u="none" strike="noStrike" cap="none" normalizeH="0" baseline="0" dirty="0">
                <a:ln>
                  <a:noFill/>
                </a:ln>
                <a:solidFill>
                  <a:srgbClr val="CC7832"/>
                </a:solidFill>
                <a:effectLst/>
                <a:latin typeface="JetBrains Mono"/>
              </a:rPr>
            </a:br>
            <a:r>
              <a:rPr kumimoji="0" lang="nl-NL" altLang="nl-NL" sz="2600" b="0" i="0" u="none" strike="noStrike" cap="none" normalizeH="0" baseline="0" dirty="0">
                <a:ln>
                  <a:noFill/>
                </a:ln>
                <a:solidFill>
                  <a:srgbClr val="A9B7C6"/>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nl-NL" altLang="nl-NL" sz="2600" dirty="0">
              <a:solidFill>
                <a:srgbClr val="A9B7C6"/>
              </a:solidFill>
              <a:latin typeface="JetBrains Mono"/>
            </a:endParaRPr>
          </a:p>
          <a:p>
            <a:pPr marL="0" indent="0" eaLnBrk="0" fontAlgn="base" hangingPunct="0">
              <a:lnSpc>
                <a:spcPct val="100000"/>
              </a:lnSpc>
              <a:spcBef>
                <a:spcPct val="0"/>
              </a:spcBef>
              <a:spcAft>
                <a:spcPct val="0"/>
              </a:spcAft>
              <a:buClrTx/>
              <a:buNone/>
            </a:pPr>
            <a:r>
              <a:rPr kumimoji="0" lang="nl-NL" altLang="nl-NL" sz="2800" b="0" i="0" u="none" strike="noStrike" cap="none" normalizeH="0" baseline="0" dirty="0" err="1">
                <a:ln>
                  <a:noFill/>
                </a:ln>
                <a:solidFill>
                  <a:srgbClr val="A9B7C6"/>
                </a:solidFill>
                <a:effectLst/>
                <a:latin typeface="JetBrains Mono"/>
              </a:rPr>
              <a:t>nameChange</a:t>
            </a:r>
            <a:r>
              <a:rPr kumimoji="0" lang="nl-NL" altLang="nl-NL" sz="2800" b="0" i="0" u="none" strike="noStrike" cap="none" normalizeH="0" baseline="0" dirty="0">
                <a:ln>
                  <a:noFill/>
                </a:ln>
                <a:solidFill>
                  <a:srgbClr val="A9B7C6"/>
                </a:solidFill>
                <a:effectLst/>
                <a:latin typeface="JetBrains Mono"/>
              </a:rPr>
              <a:t>(</a:t>
            </a:r>
            <a:r>
              <a:rPr kumimoji="0" lang="nl-NL" altLang="nl-NL" sz="2800" b="0" i="0" u="none" strike="noStrike" cap="none" normalizeH="0" baseline="0" dirty="0">
                <a:ln>
                  <a:noFill/>
                </a:ln>
                <a:solidFill>
                  <a:srgbClr val="9876AA"/>
                </a:solidFill>
                <a:effectLst/>
                <a:latin typeface="JetBrains Mono"/>
              </a:rPr>
              <a:t>$</a:t>
            </a:r>
            <a:r>
              <a:rPr kumimoji="0" lang="nl-NL" altLang="nl-NL" sz="2800" b="0" i="0" u="none" strike="noStrike" cap="none" normalizeH="0" baseline="0" dirty="0" err="1">
                <a:ln>
                  <a:noFill/>
                </a:ln>
                <a:solidFill>
                  <a:srgbClr val="9876AA"/>
                </a:solidFill>
                <a:effectLst/>
                <a:latin typeface="JetBrains Mono"/>
              </a:rPr>
              <a:t>originalName</a:t>
            </a:r>
            <a:r>
              <a:rPr kumimoji="0" lang="nl-NL" altLang="nl-NL" sz="2800" b="0" i="0" u="none" strike="noStrike" cap="none" normalizeH="0" baseline="0" dirty="0">
                <a:ln>
                  <a:noFill/>
                </a:ln>
                <a:solidFill>
                  <a:srgbClr val="A9B7C6"/>
                </a:solidFill>
                <a:effectLst/>
                <a:latin typeface="JetBrains Mono"/>
              </a:rPr>
              <a:t>)</a:t>
            </a:r>
            <a:r>
              <a:rPr kumimoji="0" lang="nl-NL" altLang="nl-NL" sz="2800" b="0" i="0" u="none" strike="noStrike" cap="none" normalizeH="0" baseline="0" dirty="0">
                <a:ln>
                  <a:noFill/>
                </a:ln>
                <a:solidFill>
                  <a:srgbClr val="CC7832"/>
                </a:solidFill>
                <a:effectLst/>
                <a:latin typeface="JetBrains Mono"/>
              </a:rPr>
              <a:t>;</a:t>
            </a:r>
          </a:p>
          <a:p>
            <a:pPr marL="0" indent="0" eaLnBrk="0" fontAlgn="base" hangingPunct="0">
              <a:lnSpc>
                <a:spcPct val="100000"/>
              </a:lnSpc>
              <a:spcBef>
                <a:spcPct val="0"/>
              </a:spcBef>
              <a:spcAft>
                <a:spcPct val="0"/>
              </a:spcAft>
              <a:buClrTx/>
              <a:buNone/>
            </a:pPr>
            <a:endParaRPr lang="nl-NL" altLang="nl-NL" sz="2800" dirty="0">
              <a:solidFill>
                <a:srgbClr val="CC7832"/>
              </a:solidFill>
              <a:latin typeface="JetBrains Mono"/>
            </a:endParaRPr>
          </a:p>
          <a:p>
            <a:pPr marL="0" indent="0" eaLnBrk="0" fontAlgn="base" hangingPunct="0">
              <a:lnSpc>
                <a:spcPct val="100000"/>
              </a:lnSpc>
              <a:spcBef>
                <a:spcPct val="0"/>
              </a:spcBef>
              <a:spcAft>
                <a:spcPct val="0"/>
              </a:spcAft>
              <a:buClrTx/>
              <a:buNone/>
            </a:pPr>
            <a:r>
              <a:rPr kumimoji="0" lang="nl-NL" altLang="nl-NL" sz="2800" b="0" i="0" u="none" strike="noStrike" cap="none" normalizeH="0" baseline="0" dirty="0">
                <a:ln>
                  <a:noFill/>
                </a:ln>
                <a:solidFill>
                  <a:srgbClr val="CC7832"/>
                </a:solidFill>
                <a:effectLst/>
                <a:latin typeface="JetBrains Mono"/>
              </a:rPr>
              <a:t>echo </a:t>
            </a:r>
            <a:r>
              <a:rPr kumimoji="0" lang="nl-NL" altLang="nl-NL" sz="2600" b="0" i="0" u="none" strike="noStrike" cap="none" normalizeH="0" baseline="0" dirty="0">
                <a:ln>
                  <a:noFill/>
                </a:ln>
                <a:solidFill>
                  <a:srgbClr val="A9B7C6"/>
                </a:solidFill>
                <a:effectLst/>
                <a:latin typeface="JetBrains Mono"/>
              </a:rPr>
              <a:t>(</a:t>
            </a:r>
            <a:r>
              <a:rPr kumimoji="0" lang="nl-NL" altLang="nl-NL" sz="2600" b="0" i="0" u="none" strike="noStrike" cap="none" normalizeH="0" baseline="0" dirty="0">
                <a:ln>
                  <a:noFill/>
                </a:ln>
                <a:solidFill>
                  <a:srgbClr val="9876AA"/>
                </a:solidFill>
                <a:effectLst/>
                <a:latin typeface="JetBrains Mono"/>
              </a:rPr>
              <a:t>$</a:t>
            </a:r>
            <a:r>
              <a:rPr kumimoji="0" lang="nl-NL" altLang="nl-NL" sz="2600" b="0" i="0" u="none" strike="noStrike" cap="none" normalizeH="0" baseline="0" dirty="0" err="1">
                <a:ln>
                  <a:noFill/>
                </a:ln>
                <a:solidFill>
                  <a:srgbClr val="9876AA"/>
                </a:solidFill>
                <a:effectLst/>
                <a:latin typeface="JetBrains Mono"/>
              </a:rPr>
              <a:t>originalName</a:t>
            </a:r>
            <a:r>
              <a:rPr kumimoji="0" lang="nl-NL" altLang="nl-NL" sz="2600" b="0" i="0" u="none" strike="noStrike" cap="none" normalizeH="0" baseline="0" dirty="0">
                <a:ln>
                  <a:noFill/>
                </a:ln>
                <a:solidFill>
                  <a:srgbClr val="A9B7C6"/>
                </a:solidFill>
                <a:effectLst/>
                <a:latin typeface="JetBrains Mono"/>
              </a:rPr>
              <a:t>)</a:t>
            </a:r>
            <a:r>
              <a:rPr kumimoji="0" lang="nl-NL" altLang="nl-NL" sz="2600" b="0" i="0" u="none" strike="noStrike" cap="none" normalizeH="0" baseline="0" dirty="0">
                <a:ln>
                  <a:noFill/>
                </a:ln>
                <a:solidFill>
                  <a:srgbClr val="CC7832"/>
                </a:solidFill>
                <a:effectLst/>
                <a:latin typeface="JetBrains Mono"/>
              </a:rPr>
              <a:t>;</a:t>
            </a:r>
            <a:endParaRPr kumimoji="0" lang="nl-NL" altLang="nl-NL" sz="5400" b="0" i="0" u="none" strike="noStrike" cap="none" normalizeH="0" baseline="0" dirty="0">
              <a:ln>
                <a:noFill/>
              </a:ln>
              <a:solidFill>
                <a:schemeClr val="tx1"/>
              </a:solidFill>
              <a:effectLst/>
              <a:latin typeface="Arial" panose="020B0604020202020204" pitchFamily="34" charset="0"/>
            </a:endParaRPr>
          </a:p>
        </p:txBody>
      </p:sp>
      <p:sp>
        <p:nvSpPr>
          <p:cNvPr id="4" name="Text Placeholder 3">
            <a:extLst>
              <a:ext uri="{FF2B5EF4-FFF2-40B4-BE49-F238E27FC236}">
                <a16:creationId xmlns:a16="http://schemas.microsoft.com/office/drawing/2014/main" id="{73EC0A34-CB51-38FB-2B36-F4453E5356B0}"/>
              </a:ext>
            </a:extLst>
          </p:cNvPr>
          <p:cNvSpPr>
            <a:spLocks noGrp="1"/>
          </p:cNvSpPr>
          <p:nvPr>
            <p:ph type="body" sz="quarter" idx="13"/>
          </p:nvPr>
        </p:nvSpPr>
        <p:spPr/>
        <p:txBody>
          <a:bodyPr/>
          <a:lstStyle/>
          <a:p>
            <a:endParaRPr lang="en-NL"/>
          </a:p>
        </p:txBody>
      </p:sp>
    </p:spTree>
    <p:extLst>
      <p:ext uri="{BB962C8B-B14F-4D97-AF65-F5344CB8AC3E}">
        <p14:creationId xmlns:p14="http://schemas.microsoft.com/office/powerpoint/2010/main" val="1641012236"/>
      </p:ext>
    </p:extLst>
  </p:cSld>
  <p:clrMapOvr>
    <a:masterClrMapping/>
  </p:clrMapOvr>
</p:sld>
</file>

<file path=ppt/theme/theme1.xml><?xml version="1.0" encoding="utf-8"?>
<a:theme xmlns:a="http://schemas.openxmlformats.org/drawingml/2006/main" name="NHL Stenden - blauw">
  <a:themeElements>
    <a:clrScheme name="NHL Stenden 2024 blauw">
      <a:dk1>
        <a:srgbClr val="000000"/>
      </a:dk1>
      <a:lt1>
        <a:sysClr val="window" lastClr="FFFFFF"/>
      </a:lt1>
      <a:dk2>
        <a:srgbClr val="005AA7"/>
      </a:dk2>
      <a:lt2>
        <a:srgbClr val="FFFFFF"/>
      </a:lt2>
      <a:accent1>
        <a:srgbClr val="E52329"/>
      </a:accent1>
      <a:accent2>
        <a:srgbClr val="FF8CB2"/>
      </a:accent2>
      <a:accent3>
        <a:srgbClr val="005AA7"/>
      </a:accent3>
      <a:accent4>
        <a:srgbClr val="00A7A2"/>
      </a:accent4>
      <a:accent5>
        <a:srgbClr val="C4AFF2"/>
      </a:accent5>
      <a:accent6>
        <a:srgbClr val="7C2A8F"/>
      </a:accent6>
      <a:hlink>
        <a:srgbClr val="005AA7"/>
      </a:hlink>
      <a:folHlink>
        <a:srgbClr val="005AA7"/>
      </a:folHlink>
    </a:clrScheme>
    <a:fontScheme name="NHL Stenden 2021">
      <a:majorFont>
        <a:latin typeface="Cera PRO"/>
        <a:ea typeface=""/>
        <a:cs typeface=""/>
      </a:majorFont>
      <a:minorFont>
        <a:latin typeface="Cera PRO"/>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HL Stenden blauw2.potx" id="{95AB5E43-65BD-45D1-AC2E-96C0C9565D67}" vid="{CA7F74F6-B002-4A35-9BD7-86CE38057499}"/>
    </a:ext>
  </a:extLst>
</a:theme>
</file>

<file path=ppt/theme/theme2.xml><?xml version="1.0" encoding="utf-8"?>
<a:theme xmlns:a="http://schemas.openxmlformats.org/drawingml/2006/main" name="Tips">
  <a:themeElements>
    <a:clrScheme name="NHL Stenden 2024 blauw">
      <a:dk1>
        <a:srgbClr val="000000"/>
      </a:dk1>
      <a:lt1>
        <a:sysClr val="window" lastClr="FFFFFF"/>
      </a:lt1>
      <a:dk2>
        <a:srgbClr val="005AA7"/>
      </a:dk2>
      <a:lt2>
        <a:srgbClr val="FFFFFF"/>
      </a:lt2>
      <a:accent1>
        <a:srgbClr val="E52329"/>
      </a:accent1>
      <a:accent2>
        <a:srgbClr val="FF8CB2"/>
      </a:accent2>
      <a:accent3>
        <a:srgbClr val="005AA7"/>
      </a:accent3>
      <a:accent4>
        <a:srgbClr val="00A7A2"/>
      </a:accent4>
      <a:accent5>
        <a:srgbClr val="C4AFF2"/>
      </a:accent5>
      <a:accent6>
        <a:srgbClr val="7C2A8F"/>
      </a:accent6>
      <a:hlink>
        <a:srgbClr val="005AA7"/>
      </a:hlink>
      <a:folHlink>
        <a:srgbClr val="005AA7"/>
      </a:folHlink>
    </a:clrScheme>
    <a:fontScheme name="NHL Stenden 2021">
      <a:majorFont>
        <a:latin typeface="Cera PRO"/>
        <a:ea typeface=""/>
        <a:cs typeface=""/>
      </a:majorFont>
      <a:minorFont>
        <a:latin typeface="Cera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HL Stenden blauw2.potx" id="{95AB5E43-65BD-45D1-AC2E-96C0C9565D67}" vid="{529DBF65-ABAA-4E7D-BE8E-CF813564FB77}"/>
    </a:ext>
  </a:extLst>
</a:theme>
</file>

<file path=ppt/theme/theme3.xml><?xml version="1.0" encoding="utf-8"?>
<a:theme xmlns:a="http://schemas.openxmlformats.org/drawingml/2006/main" name="Office Theme">
  <a:themeElements>
    <a:clrScheme name="NHL Stenden 2024 blauw">
      <a:dk1>
        <a:srgbClr val="000000"/>
      </a:dk1>
      <a:lt1>
        <a:sysClr val="window" lastClr="FFFFFF"/>
      </a:lt1>
      <a:dk2>
        <a:srgbClr val="005AA7"/>
      </a:dk2>
      <a:lt2>
        <a:srgbClr val="FFFFFF"/>
      </a:lt2>
      <a:accent1>
        <a:srgbClr val="E52329"/>
      </a:accent1>
      <a:accent2>
        <a:srgbClr val="FF8CB2"/>
      </a:accent2>
      <a:accent3>
        <a:srgbClr val="005AA7"/>
      </a:accent3>
      <a:accent4>
        <a:srgbClr val="00A7A2"/>
      </a:accent4>
      <a:accent5>
        <a:srgbClr val="C4AFF2"/>
      </a:accent5>
      <a:accent6>
        <a:srgbClr val="7C2A8F"/>
      </a:accent6>
      <a:hlink>
        <a:srgbClr val="005AA7"/>
      </a:hlink>
      <a:folHlink>
        <a:srgbClr val="005AA7"/>
      </a:folHlink>
    </a:clrScheme>
    <a:fontScheme name="NHL Stenden 2021">
      <a:majorFont>
        <a:latin typeface="Cera PRO"/>
        <a:ea typeface=""/>
        <a:cs typeface=""/>
      </a:majorFont>
      <a:minorFont>
        <a:latin typeface="Cera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NHL Stenden 2024 blauw">
      <a:dk1>
        <a:srgbClr val="000000"/>
      </a:dk1>
      <a:lt1>
        <a:sysClr val="window" lastClr="FFFFFF"/>
      </a:lt1>
      <a:dk2>
        <a:srgbClr val="005AA7"/>
      </a:dk2>
      <a:lt2>
        <a:srgbClr val="FFFFFF"/>
      </a:lt2>
      <a:accent1>
        <a:srgbClr val="E52329"/>
      </a:accent1>
      <a:accent2>
        <a:srgbClr val="FF8CB2"/>
      </a:accent2>
      <a:accent3>
        <a:srgbClr val="005AA7"/>
      </a:accent3>
      <a:accent4>
        <a:srgbClr val="00A7A2"/>
      </a:accent4>
      <a:accent5>
        <a:srgbClr val="C4AFF2"/>
      </a:accent5>
      <a:accent6>
        <a:srgbClr val="7C2A8F"/>
      </a:accent6>
      <a:hlink>
        <a:srgbClr val="005AA7"/>
      </a:hlink>
      <a:folHlink>
        <a:srgbClr val="005AA7"/>
      </a:folHlink>
    </a:clrScheme>
    <a:fontScheme name="NHL Stenden 2021">
      <a:majorFont>
        <a:latin typeface="Cera PRO"/>
        <a:ea typeface=""/>
        <a:cs typeface=""/>
      </a:majorFont>
      <a:minorFont>
        <a:latin typeface="Cera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047440db-7a8a-4d24-96d0-181107cf252c" xsi:nil="true"/>
    <lcf76f155ced4ddcb4097134ff3c332f xmlns="2cd9b337-aae3-4ac5-ba69-a0932c9ec233">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7481D157199FC4B9897347CD8C38A25" ma:contentTypeVersion="18" ma:contentTypeDescription="Create a new document." ma:contentTypeScope="" ma:versionID="ed7ce95f3bd3159b9f60b06e8d49b0bf">
  <xsd:schema xmlns:xsd="http://www.w3.org/2001/XMLSchema" xmlns:xs="http://www.w3.org/2001/XMLSchema" xmlns:p="http://schemas.microsoft.com/office/2006/metadata/properties" xmlns:ns2="2cd9b337-aae3-4ac5-ba69-a0932c9ec233" xmlns:ns3="047440db-7a8a-4d24-96d0-181107cf252c" targetNamespace="http://schemas.microsoft.com/office/2006/metadata/properties" ma:root="true" ma:fieldsID="b24b2ed5e4e2bd1983543c1ec73897c4" ns2:_="" ns3:_="">
    <xsd:import namespace="2cd9b337-aae3-4ac5-ba69-a0932c9ec233"/>
    <xsd:import namespace="047440db-7a8a-4d24-96d0-181107cf252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cd9b337-aae3-4ac5-ba69-a0932c9ec23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702e4e3a-1431-4321-a2fb-937b74f00274"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47440db-7a8a-4d24-96d0-181107cf252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a0f14295-784b-4c50-ba0c-c47a0e53ac5b}" ma:internalName="TaxCatchAll" ma:showField="CatchAllData" ma:web="047440db-7a8a-4d24-96d0-181107cf252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2F672B-761B-420E-864C-8803B7E5748F}">
  <ds:schemaRefs>
    <ds:schemaRef ds:uri="http://schemas.microsoft.com/office/2006/metadata/properties"/>
    <ds:schemaRef ds:uri="http://schemas.microsoft.com/office/infopath/2007/PartnerControls"/>
    <ds:schemaRef ds:uri="879d5ecb-e49b-4a95-ba08-471b383466e3"/>
    <ds:schemaRef ds:uri="5f7036a3-42ed-4180-a222-845a9748f64a"/>
    <ds:schemaRef ds:uri="047440db-7a8a-4d24-96d0-181107cf252c"/>
    <ds:schemaRef ds:uri="2cd9b337-aae3-4ac5-ba69-a0932c9ec233"/>
  </ds:schemaRefs>
</ds:datastoreItem>
</file>

<file path=customXml/itemProps2.xml><?xml version="1.0" encoding="utf-8"?>
<ds:datastoreItem xmlns:ds="http://schemas.openxmlformats.org/officeDocument/2006/customXml" ds:itemID="{D7C2248A-0E1F-4F02-BC32-A58771B86B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cd9b337-aae3-4ac5-ba69-a0932c9ec233"/>
    <ds:schemaRef ds:uri="047440db-7a8a-4d24-96d0-181107cf252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573F73A-773E-419C-BE84-69E0EF21FA8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NHL Stenden blauw</Template>
  <TotalTime>1135</TotalTime>
  <Words>1896</Words>
  <Application>Microsoft Office PowerPoint</Application>
  <PresentationFormat>Widescreen</PresentationFormat>
  <Paragraphs>130</Paragraphs>
  <Slides>15</Slides>
  <Notes>11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15</vt:i4>
      </vt:variant>
    </vt:vector>
  </HeadingPairs>
  <TitlesOfParts>
    <vt:vector size="24" baseType="lpstr">
      <vt:lpstr>Arial</vt:lpstr>
      <vt:lpstr>Calibri</vt:lpstr>
      <vt:lpstr>JetBrains Mono</vt:lpstr>
      <vt:lpstr>Wingdings</vt:lpstr>
      <vt:lpstr>Plus Jakarta Sans</vt:lpstr>
      <vt:lpstr>Cera PRO</vt:lpstr>
      <vt:lpstr>Calibri Light</vt:lpstr>
      <vt:lpstr>NHL Stenden - blauw</vt:lpstr>
      <vt:lpstr>Tips</vt:lpstr>
      <vt:lpstr>Webdevelopment – Functions</vt:lpstr>
      <vt:lpstr>PowerPoint Presentation</vt:lpstr>
      <vt:lpstr>Functions</vt:lpstr>
      <vt:lpstr>Functions - function declaration</vt:lpstr>
      <vt:lpstr>Functions – function call</vt:lpstr>
      <vt:lpstr>Functions - scope</vt:lpstr>
      <vt:lpstr>Functions – scope + solution</vt:lpstr>
      <vt:lpstr>Function – Pass by Value/Reference</vt:lpstr>
      <vt:lpstr>Function – Pass by Value/Reference</vt:lpstr>
      <vt:lpstr>Functions – Return vs Echo</vt:lpstr>
      <vt:lpstr>Functions – Return vs Echo</vt:lpstr>
      <vt:lpstr>Comments – Code Quality</vt:lpstr>
      <vt:lpstr>Comments – line and block comments</vt:lpstr>
      <vt:lpstr>Comments – proper usage</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Gerjan van Oenen</dc:creator>
  <dc:description/>
  <cp:lastModifiedBy>Gerjan van Oenen</cp:lastModifiedBy>
  <cp:revision>1</cp:revision>
  <dcterms:created xsi:type="dcterms:W3CDTF">2024-09-02T11:45:38Z</dcterms:created>
  <dcterms:modified xsi:type="dcterms:W3CDTF">2024-09-16T11:38:58Z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0x010100C7481D157199FC4B9897347CD8C38A25</vt:lpwstr>
  </property>
  <property fmtid="{D5CDD505-2E9C-101B-9397-08002B2CF9AE}" pid="3" name="MediaServiceImageTags">
    <vt:lpwstr/>
  </property>
</Properties>
</file>